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6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5" r:id="rId17"/>
    <p:sldId id="271" r:id="rId18"/>
    <p:sldId id="273" r:id="rId19"/>
    <p:sldId id="274" r:id="rId20"/>
    <p:sldId id="314" r:id="rId21"/>
    <p:sldId id="315" r:id="rId22"/>
    <p:sldId id="272"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76" r:id="rId36"/>
    <p:sldId id="277" r:id="rId37"/>
    <p:sldId id="290" r:id="rId38"/>
    <p:sldId id="291" r:id="rId39"/>
    <p:sldId id="292" r:id="rId40"/>
    <p:sldId id="293" r:id="rId41"/>
    <p:sldId id="294" r:id="rId42"/>
    <p:sldId id="295" r:id="rId43"/>
    <p:sldId id="296" r:id="rId44"/>
    <p:sldId id="297" r:id="rId45"/>
    <p:sldId id="298" r:id="rId46"/>
    <p:sldId id="299" r:id="rId47"/>
    <p:sldId id="300" r:id="rId48"/>
    <p:sldId id="301" r:id="rId49"/>
    <p:sldId id="302" r:id="rId50"/>
    <p:sldId id="303" r:id="rId51"/>
    <p:sldId id="304" r:id="rId52"/>
    <p:sldId id="305" r:id="rId53"/>
    <p:sldId id="306" r:id="rId54"/>
    <p:sldId id="307" r:id="rId55"/>
    <p:sldId id="308" r:id="rId56"/>
    <p:sldId id="309" r:id="rId57"/>
    <p:sldId id="310" r:id="rId58"/>
    <p:sldId id="311" r:id="rId59"/>
    <p:sldId id="312" r:id="rId60"/>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58">
          <p15:clr>
            <a:srgbClr val="000000"/>
          </p15:clr>
        </p15:guide>
        <p15:guide id="2" pos="3839">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7D40095-9473-4F88-8473-FE15AE6D03F7}">
  <a:tblStyle styleId="{E7D40095-9473-4F88-8473-FE15AE6D03F7}" styleName="Table_0">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FAECE6"/>
          </a:solidFill>
        </a:fill>
      </a:tcStyle>
    </a:wholeTbl>
    <a:band1H>
      <a:tcTxStyle/>
      <a:tcStyle>
        <a:tcBdr/>
        <a:fill>
          <a:solidFill>
            <a:srgbClr val="F5D8CA"/>
          </a:solidFill>
        </a:fill>
      </a:tcStyle>
    </a:band1H>
    <a:band2H>
      <a:tcTxStyle/>
      <a:tcStyle>
        <a:tcBdr/>
      </a:tcStyle>
    </a:band2H>
    <a:band1V>
      <a:tcTxStyle/>
      <a:tcStyle>
        <a:tcBdr/>
        <a:fill>
          <a:solidFill>
            <a:srgbClr val="F5D8CA"/>
          </a:solidFill>
        </a:fill>
      </a:tcStyle>
    </a:band1V>
    <a:band2V>
      <a:tcTxStyle/>
      <a:tcStyle>
        <a:tcBdr/>
      </a:tcStyle>
    </a:band2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5" d="100"/>
          <a:sy n="65" d="100"/>
        </p:scale>
        <p:origin x="52" y="40"/>
      </p:cViewPr>
      <p:guideLst>
        <p:guide orient="horz" pos="2158"/>
        <p:guide pos="3839"/>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b="0" i="0" u="none" strike="noStrike" cap="none">
              <a:solidFill>
                <a:schemeClr val="dk1"/>
              </a:solidFill>
              <a:latin typeface="Calibri"/>
              <a:ea typeface="Calibri"/>
              <a:cs typeface="Calibri"/>
              <a:sym typeface="Calibri"/>
            </a:endParaRPr>
          </a:p>
        </p:txBody>
      </p:sp>
      <p:sp>
        <p:nvSpPr>
          <p:cNvPr id="103" name="Google Shape;103;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b="0" i="0" u="none" strike="noStrike" cap="none">
              <a:solidFill>
                <a:schemeClr val="dk1"/>
              </a:solidFill>
              <a:latin typeface="Calibri"/>
              <a:ea typeface="Calibri"/>
              <a:cs typeface="Calibri"/>
              <a:sym typeface="Calibri"/>
            </a:endParaRPr>
          </a:p>
        </p:txBody>
      </p:sp>
      <p:sp>
        <p:nvSpPr>
          <p:cNvPr id="242" name="Google Shape;242;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b="0" i="0" u="none" strike="noStrike" cap="none">
              <a:solidFill>
                <a:schemeClr val="dk1"/>
              </a:solidFill>
              <a:latin typeface="Calibri"/>
              <a:ea typeface="Calibri"/>
              <a:cs typeface="Calibri"/>
              <a:sym typeface="Calibri"/>
            </a:endParaRPr>
          </a:p>
        </p:txBody>
      </p:sp>
      <p:sp>
        <p:nvSpPr>
          <p:cNvPr id="250" name="Google Shape;250;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b="0" i="0" u="none" strike="noStrike" cap="none">
              <a:solidFill>
                <a:schemeClr val="dk1"/>
              </a:solidFill>
              <a:latin typeface="Calibri"/>
              <a:ea typeface="Calibri"/>
              <a:cs typeface="Calibri"/>
              <a:sym typeface="Calibri"/>
            </a:endParaRPr>
          </a:p>
        </p:txBody>
      </p:sp>
      <p:sp>
        <p:nvSpPr>
          <p:cNvPr id="260" name="Google Shape;260;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b="0" i="0" u="none" strike="noStrike" cap="none">
              <a:solidFill>
                <a:schemeClr val="dk1"/>
              </a:solidFill>
              <a:latin typeface="Calibri"/>
              <a:ea typeface="Calibri"/>
              <a:cs typeface="Calibri"/>
              <a:sym typeface="Calibri"/>
            </a:endParaRPr>
          </a:p>
        </p:txBody>
      </p:sp>
      <p:sp>
        <p:nvSpPr>
          <p:cNvPr id="269" name="Google Shape;269;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b="0" i="0" u="none" strike="noStrike" cap="none">
              <a:solidFill>
                <a:schemeClr val="dk1"/>
              </a:solidFill>
              <a:latin typeface="Calibri"/>
              <a:ea typeface="Calibri"/>
              <a:cs typeface="Calibri"/>
              <a:sym typeface="Calibri"/>
            </a:endParaRPr>
          </a:p>
        </p:txBody>
      </p:sp>
      <p:sp>
        <p:nvSpPr>
          <p:cNvPr id="278" name="Google Shape;278;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b="0" i="0" u="none" strike="noStrike" cap="none">
              <a:solidFill>
                <a:schemeClr val="dk1"/>
              </a:solidFill>
              <a:latin typeface="Calibri"/>
              <a:ea typeface="Calibri"/>
              <a:cs typeface="Calibri"/>
              <a:sym typeface="Calibri"/>
            </a:endParaRPr>
          </a:p>
        </p:txBody>
      </p:sp>
      <p:sp>
        <p:nvSpPr>
          <p:cNvPr id="287" name="Google Shape;287;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p2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b="0" i="0" u="none" strike="noStrike" cap="none">
              <a:solidFill>
                <a:schemeClr val="dk1"/>
              </a:solidFill>
              <a:latin typeface="Calibri"/>
              <a:ea typeface="Calibri"/>
              <a:cs typeface="Calibri"/>
              <a:sym typeface="Calibri"/>
            </a:endParaRPr>
          </a:p>
        </p:txBody>
      </p:sp>
      <p:sp>
        <p:nvSpPr>
          <p:cNvPr id="329" name="Google Shape;329;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p1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b="0" i="0" u="none" strike="noStrike" cap="none">
              <a:solidFill>
                <a:schemeClr val="dk1"/>
              </a:solidFill>
              <a:latin typeface="Calibri"/>
              <a:ea typeface="Calibri"/>
              <a:cs typeface="Calibri"/>
              <a:sym typeface="Calibri"/>
            </a:endParaRPr>
          </a:p>
        </p:txBody>
      </p:sp>
      <p:sp>
        <p:nvSpPr>
          <p:cNvPr id="296" name="Google Shape;296;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p1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b="0" i="0" u="none" strike="noStrike" cap="none">
              <a:solidFill>
                <a:schemeClr val="dk1"/>
              </a:solidFill>
              <a:latin typeface="Calibri"/>
              <a:ea typeface="Calibri"/>
              <a:cs typeface="Calibri"/>
              <a:sym typeface="Calibri"/>
            </a:endParaRPr>
          </a:p>
        </p:txBody>
      </p:sp>
      <p:sp>
        <p:nvSpPr>
          <p:cNvPr id="312" name="Google Shape;312;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p1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b="0" i="0" u="none" strike="noStrike" cap="none">
              <a:solidFill>
                <a:schemeClr val="dk1"/>
              </a:solidFill>
              <a:latin typeface="Calibri"/>
              <a:ea typeface="Calibri"/>
              <a:cs typeface="Calibri"/>
              <a:sym typeface="Calibri"/>
            </a:endParaRPr>
          </a:p>
        </p:txBody>
      </p:sp>
      <p:sp>
        <p:nvSpPr>
          <p:cNvPr id="320" name="Google Shape;320;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b="0" i="0" u="none" strike="noStrike" cap="none">
              <a:solidFill>
                <a:schemeClr val="dk1"/>
              </a:solidFill>
              <a:latin typeface="Calibri"/>
              <a:ea typeface="Calibri"/>
              <a:cs typeface="Calibri"/>
              <a:sym typeface="Calibri"/>
            </a:endParaRPr>
          </a:p>
        </p:txBody>
      </p:sp>
      <p:sp>
        <p:nvSpPr>
          <p:cNvPr id="116" name="Google Shape;116;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p1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b="0" i="0" u="none" strike="noStrike" cap="none">
              <a:solidFill>
                <a:schemeClr val="dk1"/>
              </a:solidFill>
              <a:latin typeface="Calibri"/>
              <a:ea typeface="Calibri"/>
              <a:cs typeface="Calibri"/>
              <a:sym typeface="Calibri"/>
            </a:endParaRPr>
          </a:p>
        </p:txBody>
      </p:sp>
      <p:sp>
        <p:nvSpPr>
          <p:cNvPr id="304" name="Google Shape;304;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p2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b="0" i="0" u="none" strike="noStrike" cap="none">
              <a:solidFill>
                <a:schemeClr val="dk1"/>
              </a:solidFill>
              <a:latin typeface="Calibri"/>
              <a:ea typeface="Calibri"/>
              <a:cs typeface="Calibri"/>
              <a:sym typeface="Calibri"/>
            </a:endParaRPr>
          </a:p>
        </p:txBody>
      </p:sp>
      <p:sp>
        <p:nvSpPr>
          <p:cNvPr id="353" name="Google Shape;353;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p2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b="0" i="0" u="none" strike="noStrike" cap="none">
              <a:solidFill>
                <a:schemeClr val="dk1"/>
              </a:solidFill>
              <a:latin typeface="Calibri"/>
              <a:ea typeface="Calibri"/>
              <a:cs typeface="Calibri"/>
              <a:sym typeface="Calibri"/>
            </a:endParaRPr>
          </a:p>
        </p:txBody>
      </p:sp>
      <p:sp>
        <p:nvSpPr>
          <p:cNvPr id="367" name="Google Shape;367;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p2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b="0" i="0" u="none" strike="noStrike" cap="none">
              <a:solidFill>
                <a:schemeClr val="dk1"/>
              </a:solidFill>
              <a:latin typeface="Calibri"/>
              <a:ea typeface="Calibri"/>
              <a:cs typeface="Calibri"/>
              <a:sym typeface="Calibri"/>
            </a:endParaRPr>
          </a:p>
        </p:txBody>
      </p:sp>
      <p:sp>
        <p:nvSpPr>
          <p:cNvPr id="391" name="Google Shape;391;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p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b="0" i="0" u="none" strike="noStrike" cap="none">
              <a:solidFill>
                <a:schemeClr val="dk1"/>
              </a:solidFill>
              <a:latin typeface="Calibri"/>
              <a:ea typeface="Calibri"/>
              <a:cs typeface="Calibri"/>
              <a:sym typeface="Calibri"/>
            </a:endParaRPr>
          </a:p>
        </p:txBody>
      </p:sp>
      <p:sp>
        <p:nvSpPr>
          <p:cNvPr id="408" name="Google Shape;408;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p2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b="0" i="0" u="none" strike="noStrike" cap="none">
              <a:solidFill>
                <a:schemeClr val="dk1"/>
              </a:solidFill>
              <a:latin typeface="Calibri"/>
              <a:ea typeface="Calibri"/>
              <a:cs typeface="Calibri"/>
              <a:sym typeface="Calibri"/>
            </a:endParaRPr>
          </a:p>
        </p:txBody>
      </p:sp>
      <p:sp>
        <p:nvSpPr>
          <p:cNvPr id="418" name="Google Shape;418;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Google Shape;427;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8" name="Google Shape;428;p2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p2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b="0" i="0" u="none" strike="noStrike" cap="none">
              <a:solidFill>
                <a:schemeClr val="dk1"/>
              </a:solidFill>
              <a:latin typeface="Calibri"/>
              <a:ea typeface="Calibri"/>
              <a:cs typeface="Calibri"/>
              <a:sym typeface="Calibri"/>
            </a:endParaRPr>
          </a:p>
        </p:txBody>
      </p:sp>
      <p:sp>
        <p:nvSpPr>
          <p:cNvPr id="442" name="Google Shape;442;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
        <p:cNvGrpSpPr/>
        <p:nvPr/>
      </p:nvGrpSpPr>
      <p:grpSpPr>
        <a:xfrm>
          <a:off x="0" y="0"/>
          <a:ext cx="0" cy="0"/>
          <a:chOff x="0" y="0"/>
          <a:chExt cx="0" cy="0"/>
        </a:xfrm>
      </p:grpSpPr>
      <p:sp>
        <p:nvSpPr>
          <p:cNvPr id="448" name="Google Shape;448;p3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b="0" i="0" u="none" strike="noStrike" cap="none">
              <a:solidFill>
                <a:schemeClr val="dk1"/>
              </a:solidFill>
              <a:latin typeface="Calibri"/>
              <a:ea typeface="Calibri"/>
              <a:cs typeface="Calibri"/>
              <a:sym typeface="Calibri"/>
            </a:endParaRPr>
          </a:p>
        </p:txBody>
      </p:sp>
      <p:sp>
        <p:nvSpPr>
          <p:cNvPr id="449" name="Google Shape;449;p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Google Shape;455;p3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b="0" i="0" u="none" strike="noStrike" cap="none">
              <a:solidFill>
                <a:schemeClr val="dk1"/>
              </a:solidFill>
              <a:latin typeface="Calibri"/>
              <a:ea typeface="Calibri"/>
              <a:cs typeface="Calibri"/>
              <a:sym typeface="Calibri"/>
            </a:endParaRPr>
          </a:p>
        </p:txBody>
      </p:sp>
      <p:sp>
        <p:nvSpPr>
          <p:cNvPr id="456" name="Google Shape;456;p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b="0" i="0" u="none" strike="noStrike" cap="none">
              <a:solidFill>
                <a:schemeClr val="dk1"/>
              </a:solidFill>
              <a:latin typeface="Calibri"/>
              <a:ea typeface="Calibri"/>
              <a:cs typeface="Calibri"/>
              <a:sym typeface="Calibri"/>
            </a:endParaRPr>
          </a:p>
        </p:txBody>
      </p:sp>
      <p:sp>
        <p:nvSpPr>
          <p:cNvPr id="128" name="Google Shape;128;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p3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b="0" i="0" u="none" strike="noStrike" cap="none">
              <a:solidFill>
                <a:schemeClr val="dk1"/>
              </a:solidFill>
              <a:latin typeface="Calibri"/>
              <a:ea typeface="Calibri"/>
              <a:cs typeface="Calibri"/>
              <a:sym typeface="Calibri"/>
            </a:endParaRPr>
          </a:p>
        </p:txBody>
      </p:sp>
      <p:sp>
        <p:nvSpPr>
          <p:cNvPr id="463" name="Google Shape;463;p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Google Shape;469;p3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b="0" i="0" u="none" strike="noStrike" cap="none">
              <a:solidFill>
                <a:schemeClr val="dk1"/>
              </a:solidFill>
              <a:latin typeface="Calibri"/>
              <a:ea typeface="Calibri"/>
              <a:cs typeface="Calibri"/>
              <a:sym typeface="Calibri"/>
            </a:endParaRPr>
          </a:p>
        </p:txBody>
      </p:sp>
      <p:sp>
        <p:nvSpPr>
          <p:cNvPr id="470" name="Google Shape;470;p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Google Shape;478;p3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b="0" i="0" u="none" strike="noStrike" cap="none">
              <a:solidFill>
                <a:schemeClr val="dk1"/>
              </a:solidFill>
              <a:latin typeface="Calibri"/>
              <a:ea typeface="Calibri"/>
              <a:cs typeface="Calibri"/>
              <a:sym typeface="Calibri"/>
            </a:endParaRPr>
          </a:p>
        </p:txBody>
      </p:sp>
      <p:sp>
        <p:nvSpPr>
          <p:cNvPr id="479" name="Google Shape;479;p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p2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b="0" i="0" u="none" strike="noStrike" cap="none">
              <a:solidFill>
                <a:schemeClr val="dk1"/>
              </a:solidFill>
              <a:latin typeface="Calibri"/>
              <a:ea typeface="Calibri"/>
              <a:cs typeface="Calibri"/>
              <a:sym typeface="Calibri"/>
            </a:endParaRPr>
          </a:p>
        </p:txBody>
      </p:sp>
      <p:sp>
        <p:nvSpPr>
          <p:cNvPr id="337" name="Google Shape;337;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p2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b="0" i="0" u="none" strike="noStrike" cap="none">
              <a:solidFill>
                <a:schemeClr val="dk1"/>
              </a:solidFill>
              <a:latin typeface="Calibri"/>
              <a:ea typeface="Calibri"/>
              <a:cs typeface="Calibri"/>
              <a:sym typeface="Calibri"/>
            </a:endParaRPr>
          </a:p>
        </p:txBody>
      </p:sp>
      <p:sp>
        <p:nvSpPr>
          <p:cNvPr id="345" name="Google Shape;345;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6"/>
        <p:cNvGrpSpPr/>
        <p:nvPr/>
      </p:nvGrpSpPr>
      <p:grpSpPr>
        <a:xfrm>
          <a:off x="0" y="0"/>
          <a:ext cx="0" cy="0"/>
          <a:chOff x="0" y="0"/>
          <a:chExt cx="0" cy="0"/>
        </a:xfrm>
      </p:grpSpPr>
      <p:sp>
        <p:nvSpPr>
          <p:cNvPr id="487" name="Google Shape;487;p3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b="0" i="0" u="none" strike="noStrike" cap="none">
              <a:solidFill>
                <a:schemeClr val="dk1"/>
              </a:solidFill>
              <a:latin typeface="Calibri"/>
              <a:ea typeface="Calibri"/>
              <a:cs typeface="Calibri"/>
              <a:sym typeface="Calibri"/>
            </a:endParaRPr>
          </a:p>
        </p:txBody>
      </p:sp>
      <p:sp>
        <p:nvSpPr>
          <p:cNvPr id="488" name="Google Shape;488;p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
        <p:cNvGrpSpPr/>
        <p:nvPr/>
      </p:nvGrpSpPr>
      <p:grpSpPr>
        <a:xfrm>
          <a:off x="0" y="0"/>
          <a:ext cx="0" cy="0"/>
          <a:chOff x="0" y="0"/>
          <a:chExt cx="0" cy="0"/>
        </a:xfrm>
      </p:grpSpPr>
      <p:sp>
        <p:nvSpPr>
          <p:cNvPr id="495" name="Google Shape;495;p3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b="0" i="0" u="none" strike="noStrike" cap="none">
              <a:solidFill>
                <a:schemeClr val="dk1"/>
              </a:solidFill>
              <a:latin typeface="Calibri"/>
              <a:ea typeface="Calibri"/>
              <a:cs typeface="Calibri"/>
              <a:sym typeface="Calibri"/>
            </a:endParaRPr>
          </a:p>
        </p:txBody>
      </p:sp>
      <p:sp>
        <p:nvSpPr>
          <p:cNvPr id="496" name="Google Shape;496;p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p3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b="0" i="0" u="none" strike="noStrike" cap="none">
              <a:solidFill>
                <a:schemeClr val="dk1"/>
              </a:solidFill>
              <a:latin typeface="Calibri"/>
              <a:ea typeface="Calibri"/>
              <a:cs typeface="Calibri"/>
              <a:sym typeface="Calibri"/>
            </a:endParaRPr>
          </a:p>
        </p:txBody>
      </p:sp>
      <p:sp>
        <p:nvSpPr>
          <p:cNvPr id="504" name="Google Shape;504;p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0"/>
        <p:cNvGrpSpPr/>
        <p:nvPr/>
      </p:nvGrpSpPr>
      <p:grpSpPr>
        <a:xfrm>
          <a:off x="0" y="0"/>
          <a:ext cx="0" cy="0"/>
          <a:chOff x="0" y="0"/>
          <a:chExt cx="0" cy="0"/>
        </a:xfrm>
      </p:grpSpPr>
      <p:sp>
        <p:nvSpPr>
          <p:cNvPr id="511" name="Google Shape;511;p3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b="0" i="0" u="none" strike="noStrike" cap="none">
              <a:solidFill>
                <a:schemeClr val="dk1"/>
              </a:solidFill>
              <a:latin typeface="Calibri"/>
              <a:ea typeface="Calibri"/>
              <a:cs typeface="Calibri"/>
              <a:sym typeface="Calibri"/>
            </a:endParaRPr>
          </a:p>
        </p:txBody>
      </p:sp>
      <p:sp>
        <p:nvSpPr>
          <p:cNvPr id="512" name="Google Shape;512;p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p:cNvGrpSpPr/>
        <p:nvPr/>
      </p:nvGrpSpPr>
      <p:grpSpPr>
        <a:xfrm>
          <a:off x="0" y="0"/>
          <a:ext cx="0" cy="0"/>
          <a:chOff x="0" y="0"/>
          <a:chExt cx="0" cy="0"/>
        </a:xfrm>
      </p:grpSpPr>
      <p:sp>
        <p:nvSpPr>
          <p:cNvPr id="519" name="Google Shape;519;p3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b="0" i="0" u="none" strike="noStrike" cap="none">
              <a:solidFill>
                <a:schemeClr val="dk1"/>
              </a:solidFill>
              <a:latin typeface="Calibri"/>
              <a:ea typeface="Calibri"/>
              <a:cs typeface="Calibri"/>
              <a:sym typeface="Calibri"/>
            </a:endParaRPr>
          </a:p>
        </p:txBody>
      </p:sp>
      <p:sp>
        <p:nvSpPr>
          <p:cNvPr id="520" name="Google Shape;520;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b="0" i="0" u="none" strike="noStrike" cap="none">
              <a:solidFill>
                <a:schemeClr val="dk1"/>
              </a:solidFill>
              <a:latin typeface="Calibri"/>
              <a:ea typeface="Calibri"/>
              <a:cs typeface="Calibri"/>
              <a:sym typeface="Calibri"/>
            </a:endParaRPr>
          </a:p>
        </p:txBody>
      </p:sp>
      <p:sp>
        <p:nvSpPr>
          <p:cNvPr id="142" name="Google Shape;142;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6"/>
        <p:cNvGrpSpPr/>
        <p:nvPr/>
      </p:nvGrpSpPr>
      <p:grpSpPr>
        <a:xfrm>
          <a:off x="0" y="0"/>
          <a:ext cx="0" cy="0"/>
          <a:chOff x="0" y="0"/>
          <a:chExt cx="0" cy="0"/>
        </a:xfrm>
      </p:grpSpPr>
      <p:sp>
        <p:nvSpPr>
          <p:cNvPr id="527" name="Google Shape;527;p4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b="0" i="0" u="none" strike="noStrike" cap="none">
              <a:solidFill>
                <a:schemeClr val="dk1"/>
              </a:solidFill>
              <a:latin typeface="Calibri"/>
              <a:ea typeface="Calibri"/>
              <a:cs typeface="Calibri"/>
              <a:sym typeface="Calibri"/>
            </a:endParaRPr>
          </a:p>
        </p:txBody>
      </p:sp>
      <p:sp>
        <p:nvSpPr>
          <p:cNvPr id="528" name="Google Shape;528;p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4"/>
        <p:cNvGrpSpPr/>
        <p:nvPr/>
      </p:nvGrpSpPr>
      <p:grpSpPr>
        <a:xfrm>
          <a:off x="0" y="0"/>
          <a:ext cx="0" cy="0"/>
          <a:chOff x="0" y="0"/>
          <a:chExt cx="0" cy="0"/>
        </a:xfrm>
      </p:grpSpPr>
      <p:sp>
        <p:nvSpPr>
          <p:cNvPr id="535" name="Google Shape;535;p4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b="0" i="0" u="none" strike="noStrike" cap="none">
              <a:solidFill>
                <a:schemeClr val="dk1"/>
              </a:solidFill>
              <a:latin typeface="Calibri"/>
              <a:ea typeface="Calibri"/>
              <a:cs typeface="Calibri"/>
              <a:sym typeface="Calibri"/>
            </a:endParaRPr>
          </a:p>
        </p:txBody>
      </p:sp>
      <p:sp>
        <p:nvSpPr>
          <p:cNvPr id="536" name="Google Shape;536;p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2"/>
        <p:cNvGrpSpPr/>
        <p:nvPr/>
      </p:nvGrpSpPr>
      <p:grpSpPr>
        <a:xfrm>
          <a:off x="0" y="0"/>
          <a:ext cx="0" cy="0"/>
          <a:chOff x="0" y="0"/>
          <a:chExt cx="0" cy="0"/>
        </a:xfrm>
      </p:grpSpPr>
      <p:sp>
        <p:nvSpPr>
          <p:cNvPr id="543" name="Google Shape;543;p4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b="0" i="0" u="none" strike="noStrike" cap="none">
              <a:solidFill>
                <a:schemeClr val="dk1"/>
              </a:solidFill>
              <a:latin typeface="Calibri"/>
              <a:ea typeface="Calibri"/>
              <a:cs typeface="Calibri"/>
              <a:sym typeface="Calibri"/>
            </a:endParaRPr>
          </a:p>
        </p:txBody>
      </p:sp>
      <p:sp>
        <p:nvSpPr>
          <p:cNvPr id="544" name="Google Shape;544;p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
        <p:cNvGrpSpPr/>
        <p:nvPr/>
      </p:nvGrpSpPr>
      <p:grpSpPr>
        <a:xfrm>
          <a:off x="0" y="0"/>
          <a:ext cx="0" cy="0"/>
          <a:chOff x="0" y="0"/>
          <a:chExt cx="0" cy="0"/>
        </a:xfrm>
      </p:grpSpPr>
      <p:sp>
        <p:nvSpPr>
          <p:cNvPr id="551" name="Google Shape;551;p4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b="0" i="0" u="none" strike="noStrike" cap="none">
              <a:solidFill>
                <a:schemeClr val="dk1"/>
              </a:solidFill>
              <a:latin typeface="Calibri"/>
              <a:ea typeface="Calibri"/>
              <a:cs typeface="Calibri"/>
              <a:sym typeface="Calibri"/>
            </a:endParaRPr>
          </a:p>
        </p:txBody>
      </p:sp>
      <p:sp>
        <p:nvSpPr>
          <p:cNvPr id="552" name="Google Shape;552;p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8"/>
        <p:cNvGrpSpPr/>
        <p:nvPr/>
      </p:nvGrpSpPr>
      <p:grpSpPr>
        <a:xfrm>
          <a:off x="0" y="0"/>
          <a:ext cx="0" cy="0"/>
          <a:chOff x="0" y="0"/>
          <a:chExt cx="0" cy="0"/>
        </a:xfrm>
      </p:grpSpPr>
      <p:sp>
        <p:nvSpPr>
          <p:cNvPr id="559" name="Google Shape;559;p4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b="0" i="0" u="none" strike="noStrike" cap="none">
              <a:solidFill>
                <a:schemeClr val="dk1"/>
              </a:solidFill>
              <a:latin typeface="Calibri"/>
              <a:ea typeface="Calibri"/>
              <a:cs typeface="Calibri"/>
              <a:sym typeface="Calibri"/>
            </a:endParaRPr>
          </a:p>
        </p:txBody>
      </p:sp>
      <p:sp>
        <p:nvSpPr>
          <p:cNvPr id="560" name="Google Shape;560;p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6"/>
        <p:cNvGrpSpPr/>
        <p:nvPr/>
      </p:nvGrpSpPr>
      <p:grpSpPr>
        <a:xfrm>
          <a:off x="0" y="0"/>
          <a:ext cx="0" cy="0"/>
          <a:chOff x="0" y="0"/>
          <a:chExt cx="0" cy="0"/>
        </a:xfrm>
      </p:grpSpPr>
      <p:sp>
        <p:nvSpPr>
          <p:cNvPr id="567" name="Google Shape;567;p4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b="0" i="0" u="none" strike="noStrike" cap="none">
              <a:solidFill>
                <a:schemeClr val="dk1"/>
              </a:solidFill>
              <a:latin typeface="Calibri"/>
              <a:ea typeface="Calibri"/>
              <a:cs typeface="Calibri"/>
              <a:sym typeface="Calibri"/>
            </a:endParaRPr>
          </a:p>
        </p:txBody>
      </p:sp>
      <p:sp>
        <p:nvSpPr>
          <p:cNvPr id="568" name="Google Shape;568;p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Google Shape;575;p4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b="0" i="0" u="none" strike="noStrike" cap="none">
              <a:solidFill>
                <a:schemeClr val="dk1"/>
              </a:solidFill>
              <a:latin typeface="Calibri"/>
              <a:ea typeface="Calibri"/>
              <a:cs typeface="Calibri"/>
              <a:sym typeface="Calibri"/>
            </a:endParaRPr>
          </a:p>
        </p:txBody>
      </p:sp>
      <p:sp>
        <p:nvSpPr>
          <p:cNvPr id="576" name="Google Shape;576;p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2"/>
        <p:cNvGrpSpPr/>
        <p:nvPr/>
      </p:nvGrpSpPr>
      <p:grpSpPr>
        <a:xfrm>
          <a:off x="0" y="0"/>
          <a:ext cx="0" cy="0"/>
          <a:chOff x="0" y="0"/>
          <a:chExt cx="0" cy="0"/>
        </a:xfrm>
      </p:grpSpPr>
      <p:sp>
        <p:nvSpPr>
          <p:cNvPr id="583" name="Google Shape;583;p4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b="0" i="0" u="none" strike="noStrike" cap="none">
              <a:solidFill>
                <a:schemeClr val="dk1"/>
              </a:solidFill>
              <a:latin typeface="Calibri"/>
              <a:ea typeface="Calibri"/>
              <a:cs typeface="Calibri"/>
              <a:sym typeface="Calibri"/>
            </a:endParaRPr>
          </a:p>
        </p:txBody>
      </p:sp>
      <p:sp>
        <p:nvSpPr>
          <p:cNvPr id="584" name="Google Shape;584;p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p4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b="0" i="0" u="none" strike="noStrike" cap="none">
              <a:solidFill>
                <a:schemeClr val="dk1"/>
              </a:solidFill>
              <a:latin typeface="Calibri"/>
              <a:ea typeface="Calibri"/>
              <a:cs typeface="Calibri"/>
              <a:sym typeface="Calibri"/>
            </a:endParaRPr>
          </a:p>
        </p:txBody>
      </p:sp>
      <p:sp>
        <p:nvSpPr>
          <p:cNvPr id="592" name="Google Shape;592;p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8"/>
        <p:cNvGrpSpPr/>
        <p:nvPr/>
      </p:nvGrpSpPr>
      <p:grpSpPr>
        <a:xfrm>
          <a:off x="0" y="0"/>
          <a:ext cx="0" cy="0"/>
          <a:chOff x="0" y="0"/>
          <a:chExt cx="0" cy="0"/>
        </a:xfrm>
      </p:grpSpPr>
      <p:sp>
        <p:nvSpPr>
          <p:cNvPr id="599" name="Google Shape;599;p4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b="0" i="0" u="none" strike="noStrike" cap="none">
              <a:solidFill>
                <a:schemeClr val="dk1"/>
              </a:solidFill>
              <a:latin typeface="Calibri"/>
              <a:ea typeface="Calibri"/>
              <a:cs typeface="Calibri"/>
              <a:sym typeface="Calibri"/>
            </a:endParaRPr>
          </a:p>
        </p:txBody>
      </p:sp>
      <p:sp>
        <p:nvSpPr>
          <p:cNvPr id="600" name="Google Shape;600;p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b="0" i="0" u="none" strike="noStrike" cap="none">
              <a:solidFill>
                <a:schemeClr val="dk1"/>
              </a:solidFill>
              <a:latin typeface="Calibri"/>
              <a:ea typeface="Calibri"/>
              <a:cs typeface="Calibri"/>
              <a:sym typeface="Calibri"/>
            </a:endParaRPr>
          </a:p>
        </p:txBody>
      </p:sp>
      <p:sp>
        <p:nvSpPr>
          <p:cNvPr id="169" name="Google Shape;169;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6"/>
        <p:cNvGrpSpPr/>
        <p:nvPr/>
      </p:nvGrpSpPr>
      <p:grpSpPr>
        <a:xfrm>
          <a:off x="0" y="0"/>
          <a:ext cx="0" cy="0"/>
          <a:chOff x="0" y="0"/>
          <a:chExt cx="0" cy="0"/>
        </a:xfrm>
      </p:grpSpPr>
      <p:sp>
        <p:nvSpPr>
          <p:cNvPr id="607" name="Google Shape;607;p5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b="0" i="0" u="none" strike="noStrike" cap="none">
              <a:solidFill>
                <a:schemeClr val="dk1"/>
              </a:solidFill>
              <a:latin typeface="Calibri"/>
              <a:ea typeface="Calibri"/>
              <a:cs typeface="Calibri"/>
              <a:sym typeface="Calibri"/>
            </a:endParaRPr>
          </a:p>
        </p:txBody>
      </p:sp>
      <p:sp>
        <p:nvSpPr>
          <p:cNvPr id="608" name="Google Shape;608;p5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4"/>
        <p:cNvGrpSpPr/>
        <p:nvPr/>
      </p:nvGrpSpPr>
      <p:grpSpPr>
        <a:xfrm>
          <a:off x="0" y="0"/>
          <a:ext cx="0" cy="0"/>
          <a:chOff x="0" y="0"/>
          <a:chExt cx="0" cy="0"/>
        </a:xfrm>
      </p:grpSpPr>
      <p:sp>
        <p:nvSpPr>
          <p:cNvPr id="615" name="Google Shape;615;p5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b="0" i="0" u="none" strike="noStrike" cap="none">
              <a:solidFill>
                <a:schemeClr val="dk1"/>
              </a:solidFill>
              <a:latin typeface="Calibri"/>
              <a:ea typeface="Calibri"/>
              <a:cs typeface="Calibri"/>
              <a:sym typeface="Calibri"/>
            </a:endParaRPr>
          </a:p>
        </p:txBody>
      </p:sp>
      <p:sp>
        <p:nvSpPr>
          <p:cNvPr id="616" name="Google Shape;616;p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
        <p:cNvGrpSpPr/>
        <p:nvPr/>
      </p:nvGrpSpPr>
      <p:grpSpPr>
        <a:xfrm>
          <a:off x="0" y="0"/>
          <a:ext cx="0" cy="0"/>
          <a:chOff x="0" y="0"/>
          <a:chExt cx="0" cy="0"/>
        </a:xfrm>
      </p:grpSpPr>
      <p:sp>
        <p:nvSpPr>
          <p:cNvPr id="623" name="Google Shape;623;p5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b="0" i="0" u="none" strike="noStrike" cap="none">
              <a:solidFill>
                <a:schemeClr val="dk1"/>
              </a:solidFill>
              <a:latin typeface="Calibri"/>
              <a:ea typeface="Calibri"/>
              <a:cs typeface="Calibri"/>
              <a:sym typeface="Calibri"/>
            </a:endParaRPr>
          </a:p>
        </p:txBody>
      </p:sp>
      <p:sp>
        <p:nvSpPr>
          <p:cNvPr id="624" name="Google Shape;624;p5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0"/>
        <p:cNvGrpSpPr/>
        <p:nvPr/>
      </p:nvGrpSpPr>
      <p:grpSpPr>
        <a:xfrm>
          <a:off x="0" y="0"/>
          <a:ext cx="0" cy="0"/>
          <a:chOff x="0" y="0"/>
          <a:chExt cx="0" cy="0"/>
        </a:xfrm>
      </p:grpSpPr>
      <p:sp>
        <p:nvSpPr>
          <p:cNvPr id="631" name="Google Shape;631;p5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b="0" i="0" u="none" strike="noStrike" cap="none">
              <a:solidFill>
                <a:schemeClr val="dk1"/>
              </a:solidFill>
              <a:latin typeface="Calibri"/>
              <a:ea typeface="Calibri"/>
              <a:cs typeface="Calibri"/>
              <a:sym typeface="Calibri"/>
            </a:endParaRPr>
          </a:p>
        </p:txBody>
      </p:sp>
      <p:sp>
        <p:nvSpPr>
          <p:cNvPr id="632" name="Google Shape;632;p5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8"/>
        <p:cNvGrpSpPr/>
        <p:nvPr/>
      </p:nvGrpSpPr>
      <p:grpSpPr>
        <a:xfrm>
          <a:off x="0" y="0"/>
          <a:ext cx="0" cy="0"/>
          <a:chOff x="0" y="0"/>
          <a:chExt cx="0" cy="0"/>
        </a:xfrm>
      </p:grpSpPr>
      <p:sp>
        <p:nvSpPr>
          <p:cNvPr id="639" name="Google Shape;639;p5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b="0" i="0" u="none" strike="noStrike" cap="none">
              <a:solidFill>
                <a:schemeClr val="dk1"/>
              </a:solidFill>
              <a:latin typeface="Calibri"/>
              <a:ea typeface="Calibri"/>
              <a:cs typeface="Calibri"/>
              <a:sym typeface="Calibri"/>
            </a:endParaRPr>
          </a:p>
        </p:txBody>
      </p:sp>
      <p:sp>
        <p:nvSpPr>
          <p:cNvPr id="640" name="Google Shape;640;p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6"/>
        <p:cNvGrpSpPr/>
        <p:nvPr/>
      </p:nvGrpSpPr>
      <p:grpSpPr>
        <a:xfrm>
          <a:off x="0" y="0"/>
          <a:ext cx="0" cy="0"/>
          <a:chOff x="0" y="0"/>
          <a:chExt cx="0" cy="0"/>
        </a:xfrm>
      </p:grpSpPr>
      <p:sp>
        <p:nvSpPr>
          <p:cNvPr id="647" name="Google Shape;647;p5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b="0" i="0" u="none" strike="noStrike" cap="none">
              <a:solidFill>
                <a:schemeClr val="dk1"/>
              </a:solidFill>
              <a:latin typeface="Calibri"/>
              <a:ea typeface="Calibri"/>
              <a:cs typeface="Calibri"/>
              <a:sym typeface="Calibri"/>
            </a:endParaRPr>
          </a:p>
        </p:txBody>
      </p:sp>
      <p:sp>
        <p:nvSpPr>
          <p:cNvPr id="648" name="Google Shape;648;p5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3"/>
        <p:cNvGrpSpPr/>
        <p:nvPr/>
      </p:nvGrpSpPr>
      <p:grpSpPr>
        <a:xfrm>
          <a:off x="0" y="0"/>
          <a:ext cx="0" cy="0"/>
          <a:chOff x="0" y="0"/>
          <a:chExt cx="0" cy="0"/>
        </a:xfrm>
      </p:grpSpPr>
      <p:sp>
        <p:nvSpPr>
          <p:cNvPr id="654" name="Google Shape;654;p5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b="0" i="0" u="none" strike="noStrike" cap="none">
              <a:solidFill>
                <a:schemeClr val="dk1"/>
              </a:solidFill>
              <a:latin typeface="Calibri"/>
              <a:ea typeface="Calibri"/>
              <a:cs typeface="Calibri"/>
              <a:sym typeface="Calibri"/>
            </a:endParaRPr>
          </a:p>
        </p:txBody>
      </p:sp>
      <p:sp>
        <p:nvSpPr>
          <p:cNvPr id="655" name="Google Shape;655;p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1"/>
        <p:cNvGrpSpPr/>
        <p:nvPr/>
      </p:nvGrpSpPr>
      <p:grpSpPr>
        <a:xfrm>
          <a:off x="0" y="0"/>
          <a:ext cx="0" cy="0"/>
          <a:chOff x="0" y="0"/>
          <a:chExt cx="0" cy="0"/>
        </a:xfrm>
      </p:grpSpPr>
      <p:sp>
        <p:nvSpPr>
          <p:cNvPr id="662" name="Google Shape;662;p5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b="0" i="0" u="none" strike="noStrike" cap="none">
              <a:solidFill>
                <a:schemeClr val="dk1"/>
              </a:solidFill>
              <a:latin typeface="Calibri"/>
              <a:ea typeface="Calibri"/>
              <a:cs typeface="Calibri"/>
              <a:sym typeface="Calibri"/>
            </a:endParaRPr>
          </a:p>
        </p:txBody>
      </p:sp>
      <p:sp>
        <p:nvSpPr>
          <p:cNvPr id="663" name="Google Shape;663;p5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b="0" i="0" u="none" strike="noStrike" cap="none">
              <a:solidFill>
                <a:schemeClr val="dk1"/>
              </a:solidFill>
              <a:latin typeface="Calibri"/>
              <a:ea typeface="Calibri"/>
              <a:cs typeface="Calibri"/>
              <a:sym typeface="Calibri"/>
            </a:endParaRPr>
          </a:p>
        </p:txBody>
      </p:sp>
      <p:sp>
        <p:nvSpPr>
          <p:cNvPr id="199" name="Google Shape;199;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b="0" i="0" u="none" strike="noStrike" cap="none">
              <a:solidFill>
                <a:schemeClr val="dk1"/>
              </a:solidFill>
              <a:latin typeface="Calibri"/>
              <a:ea typeface="Calibri"/>
              <a:cs typeface="Calibri"/>
              <a:sym typeface="Calibri"/>
            </a:endParaRPr>
          </a:p>
        </p:txBody>
      </p:sp>
      <p:sp>
        <p:nvSpPr>
          <p:cNvPr id="207" name="Google Shape;207;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b="0" i="0" u="none" strike="noStrike" cap="none">
              <a:solidFill>
                <a:schemeClr val="dk1"/>
              </a:solidFill>
              <a:latin typeface="Calibri"/>
              <a:ea typeface="Calibri"/>
              <a:cs typeface="Calibri"/>
              <a:sym typeface="Calibri"/>
            </a:endParaRPr>
          </a:p>
        </p:txBody>
      </p:sp>
      <p:sp>
        <p:nvSpPr>
          <p:cNvPr id="219" name="Google Shape;219;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b="0" i="0" u="none" strike="noStrike" cap="none">
              <a:solidFill>
                <a:schemeClr val="dk1"/>
              </a:solidFill>
              <a:latin typeface="Calibri"/>
              <a:ea typeface="Calibri"/>
              <a:cs typeface="Calibri"/>
              <a:sym typeface="Calibri"/>
            </a:endParaRPr>
          </a:p>
        </p:txBody>
      </p:sp>
      <p:sp>
        <p:nvSpPr>
          <p:cNvPr id="227" name="Google Shape;227;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Blank" type="blank">
  <p:cSld name="BLANK">
    <p:spTree>
      <p:nvGrpSpPr>
        <p:cNvPr id="1" name="Shape 18"/>
        <p:cNvGrpSpPr/>
        <p:nvPr/>
      </p:nvGrpSpPr>
      <p:grpSpPr>
        <a:xfrm>
          <a:off x="0" y="0"/>
          <a:ext cx="0" cy="0"/>
          <a:chOff x="0" y="0"/>
          <a:chExt cx="0" cy="0"/>
        </a:xfrm>
      </p:grpSpPr>
      <p:sp>
        <p:nvSpPr>
          <p:cNvPr id="19" name="Google Shape;19;p2"/>
          <p:cNvSpPr/>
          <p:nvPr/>
        </p:nvSpPr>
        <p:spPr>
          <a:xfrm>
            <a:off x="3175" y="6400800"/>
            <a:ext cx="12188825" cy="4572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 name="Google Shape;20;p2"/>
          <p:cNvSpPr/>
          <p:nvPr/>
        </p:nvSpPr>
        <p:spPr>
          <a:xfrm>
            <a:off x="15" y="6334316"/>
            <a:ext cx="12188825" cy="64008"/>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 name="Google Shape;21;p2"/>
          <p:cNvSpPr txBox="1">
            <a:spLocks noGrp="1"/>
          </p:cNvSpPr>
          <p:nvPr>
            <p:ph type="dt" idx="10"/>
          </p:nvPr>
        </p:nvSpPr>
        <p:spPr>
          <a:xfrm>
            <a:off x="1097280" y="6459785"/>
            <a:ext cx="2472271"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 name="Google Shape;22;p2"/>
          <p:cNvSpPr txBox="1">
            <a:spLocks noGrp="1"/>
          </p:cNvSpPr>
          <p:nvPr>
            <p:ph type="ftr" idx="11"/>
          </p:nvPr>
        </p:nvSpPr>
        <p:spPr>
          <a:xfrm>
            <a:off x="3686185" y="6459785"/>
            <a:ext cx="4822804"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2"/>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_TITLE_AND_VERTICAL_TEXT">
    <p:spTree>
      <p:nvGrpSpPr>
        <p:cNvPr id="1" name="Shape 93"/>
        <p:cNvGrpSpPr/>
        <p:nvPr/>
      </p:nvGrpSpPr>
      <p:grpSpPr>
        <a:xfrm>
          <a:off x="0" y="0"/>
          <a:ext cx="0" cy="0"/>
          <a:chOff x="0" y="0"/>
          <a:chExt cx="0" cy="0"/>
        </a:xfrm>
      </p:grpSpPr>
      <p:sp>
        <p:nvSpPr>
          <p:cNvPr id="94" name="Google Shape;94;p12"/>
          <p:cNvSpPr/>
          <p:nvPr/>
        </p:nvSpPr>
        <p:spPr>
          <a:xfrm>
            <a:off x="3175" y="6400800"/>
            <a:ext cx="12188825" cy="4572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 name="Google Shape;95;p12"/>
          <p:cNvSpPr/>
          <p:nvPr/>
        </p:nvSpPr>
        <p:spPr>
          <a:xfrm>
            <a:off x="15" y="6334316"/>
            <a:ext cx="12188825" cy="64008"/>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 name="Google Shape;96;p12"/>
          <p:cNvSpPr txBox="1">
            <a:spLocks noGrp="1"/>
          </p:cNvSpPr>
          <p:nvPr>
            <p:ph type="title"/>
          </p:nvPr>
        </p:nvSpPr>
        <p:spPr>
          <a:xfrm rot="5400000">
            <a:off x="7160640" y="1979039"/>
            <a:ext cx="5757421" cy="2628900"/>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3F3F3F"/>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7" name="Google Shape;97;p12"/>
          <p:cNvSpPr txBox="1">
            <a:spLocks noGrp="1"/>
          </p:cNvSpPr>
          <p:nvPr>
            <p:ph type="body" idx="1"/>
          </p:nvPr>
        </p:nvSpPr>
        <p:spPr>
          <a:xfrm rot="5400000">
            <a:off x="1826639" y="-573661"/>
            <a:ext cx="5757422" cy="7734300"/>
          </a:xfrm>
          <a:prstGeom prst="rect">
            <a:avLst/>
          </a:prstGeom>
          <a:noFill/>
          <a:ln>
            <a:noFill/>
          </a:ln>
        </p:spPr>
        <p:txBody>
          <a:bodyPr spcFirstLastPara="1" wrap="square" lIns="45700" tIns="0" rIns="45700" bIns="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98" name="Google Shape;98;p12"/>
          <p:cNvSpPr txBox="1">
            <a:spLocks noGrp="1"/>
          </p:cNvSpPr>
          <p:nvPr>
            <p:ph type="dt" idx="10"/>
          </p:nvPr>
        </p:nvSpPr>
        <p:spPr>
          <a:xfrm>
            <a:off x="1097280" y="6459785"/>
            <a:ext cx="2472271"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9" name="Google Shape;99;p12"/>
          <p:cNvSpPr txBox="1">
            <a:spLocks noGrp="1"/>
          </p:cNvSpPr>
          <p:nvPr>
            <p:ph type="ftr" idx="11"/>
          </p:nvPr>
        </p:nvSpPr>
        <p:spPr>
          <a:xfrm>
            <a:off x="3686185" y="6459785"/>
            <a:ext cx="4822804"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0" name="Google Shape;100;p12"/>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33"/>
        <p:cNvGrpSpPr/>
        <p:nvPr/>
      </p:nvGrpSpPr>
      <p:grpSpPr>
        <a:xfrm>
          <a:off x="0" y="0"/>
          <a:ext cx="0" cy="0"/>
          <a:chOff x="0" y="0"/>
          <a:chExt cx="0" cy="0"/>
        </a:xfrm>
      </p:grpSpPr>
      <p:sp>
        <p:nvSpPr>
          <p:cNvPr id="34" name="Google Shape;34;p4"/>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3F3F3F"/>
              </a:buClr>
              <a:buSzPts val="48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4"/>
          <p:cNvSpPr txBox="1">
            <a:spLocks noGrp="1"/>
          </p:cNvSpPr>
          <p:nvPr>
            <p:ph type="body" idx="1"/>
          </p:nvPr>
        </p:nvSpPr>
        <p:spPr>
          <a:xfrm>
            <a:off x="1097280" y="1845734"/>
            <a:ext cx="10058400" cy="4023360"/>
          </a:xfrm>
          <a:prstGeom prst="rect">
            <a:avLst/>
          </a:prstGeom>
          <a:noFill/>
          <a:ln>
            <a:noFill/>
          </a:ln>
        </p:spPr>
        <p:txBody>
          <a:bodyPr spcFirstLastPara="1" wrap="square" lIns="0" tIns="45700" rIns="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36" name="Google Shape;36;p4"/>
          <p:cNvSpPr txBox="1">
            <a:spLocks noGrp="1"/>
          </p:cNvSpPr>
          <p:nvPr>
            <p:ph type="dt" idx="10"/>
          </p:nvPr>
        </p:nvSpPr>
        <p:spPr>
          <a:xfrm>
            <a:off x="1097280" y="6459785"/>
            <a:ext cx="2472271"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4"/>
          <p:cNvSpPr txBox="1">
            <a:spLocks noGrp="1"/>
          </p:cNvSpPr>
          <p:nvPr>
            <p:ph type="ftr" idx="11"/>
          </p:nvPr>
        </p:nvSpPr>
        <p:spPr>
          <a:xfrm>
            <a:off x="3686185" y="6459785"/>
            <a:ext cx="4822804"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4"/>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bg>
      <p:bgPr>
        <a:solidFill>
          <a:schemeClr val="lt1"/>
        </a:solidFill>
        <a:effectLst/>
      </p:bgPr>
    </p:bg>
    <p:spTree>
      <p:nvGrpSpPr>
        <p:cNvPr id="1" name="Shape 39"/>
        <p:cNvGrpSpPr/>
        <p:nvPr/>
      </p:nvGrpSpPr>
      <p:grpSpPr>
        <a:xfrm>
          <a:off x="0" y="0"/>
          <a:ext cx="0" cy="0"/>
          <a:chOff x="0" y="0"/>
          <a:chExt cx="0" cy="0"/>
        </a:xfrm>
      </p:grpSpPr>
      <p:sp>
        <p:nvSpPr>
          <p:cNvPr id="40" name="Google Shape;40;p5"/>
          <p:cNvSpPr/>
          <p:nvPr/>
        </p:nvSpPr>
        <p:spPr>
          <a:xfrm>
            <a:off x="3175" y="6400800"/>
            <a:ext cx="12188825" cy="4572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 name="Google Shape;41;p5"/>
          <p:cNvSpPr/>
          <p:nvPr/>
        </p:nvSpPr>
        <p:spPr>
          <a:xfrm>
            <a:off x="15" y="6334316"/>
            <a:ext cx="12188825" cy="64008"/>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 name="Google Shape;42;p5"/>
          <p:cNvSpPr txBox="1">
            <a:spLocks noGrp="1"/>
          </p:cNvSpPr>
          <p:nvPr>
            <p:ph type="title"/>
          </p:nvPr>
        </p:nvSpPr>
        <p:spPr>
          <a:xfrm>
            <a:off x="1097280" y="758952"/>
            <a:ext cx="10058400" cy="3566160"/>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262626"/>
              </a:buClr>
              <a:buSzPts val="8000"/>
              <a:buFont typeface="Calibri"/>
              <a:buNone/>
              <a:defRPr sz="8000" b="0">
                <a:solidFill>
                  <a:srgbClr val="262626"/>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3" name="Google Shape;43;p5"/>
          <p:cNvSpPr txBox="1">
            <a:spLocks noGrp="1"/>
          </p:cNvSpPr>
          <p:nvPr>
            <p:ph type="body" idx="1"/>
          </p:nvPr>
        </p:nvSpPr>
        <p:spPr>
          <a:xfrm>
            <a:off x="1097280" y="4453128"/>
            <a:ext cx="10058400" cy="11430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200"/>
              </a:spcBef>
              <a:spcAft>
                <a:spcPts val="0"/>
              </a:spcAft>
              <a:buSzPts val="2400"/>
              <a:buNone/>
              <a:defRPr sz="2400" cap="none">
                <a:solidFill>
                  <a:schemeClr val="dk2"/>
                </a:solidFill>
                <a:latin typeface="Calibri"/>
                <a:ea typeface="Calibri"/>
                <a:cs typeface="Calibri"/>
                <a:sym typeface="Calibri"/>
              </a:defRPr>
            </a:lvl1pPr>
            <a:lvl2pPr marL="914400" lvl="1" indent="-228600" algn="l">
              <a:lnSpc>
                <a:spcPct val="90000"/>
              </a:lnSpc>
              <a:spcBef>
                <a:spcPts val="200"/>
              </a:spcBef>
              <a:spcAft>
                <a:spcPts val="0"/>
              </a:spcAft>
              <a:buSzPts val="1800"/>
              <a:buNone/>
              <a:defRPr sz="1800">
                <a:solidFill>
                  <a:srgbClr val="888888"/>
                </a:solidFill>
              </a:defRPr>
            </a:lvl2pPr>
            <a:lvl3pPr marL="1371600" lvl="2" indent="-228600" algn="l">
              <a:lnSpc>
                <a:spcPct val="90000"/>
              </a:lnSpc>
              <a:spcBef>
                <a:spcPts val="400"/>
              </a:spcBef>
              <a:spcAft>
                <a:spcPts val="0"/>
              </a:spcAft>
              <a:buSzPts val="1600"/>
              <a:buNone/>
              <a:defRPr sz="1600">
                <a:solidFill>
                  <a:srgbClr val="888888"/>
                </a:solidFill>
              </a:defRPr>
            </a:lvl3pPr>
            <a:lvl4pPr marL="1828800" lvl="3" indent="-228600" algn="l">
              <a:lnSpc>
                <a:spcPct val="90000"/>
              </a:lnSpc>
              <a:spcBef>
                <a:spcPts val="400"/>
              </a:spcBef>
              <a:spcAft>
                <a:spcPts val="0"/>
              </a:spcAft>
              <a:buSzPts val="1400"/>
              <a:buNone/>
              <a:defRPr sz="1400">
                <a:solidFill>
                  <a:srgbClr val="888888"/>
                </a:solidFill>
              </a:defRPr>
            </a:lvl4pPr>
            <a:lvl5pPr marL="2286000" lvl="4" indent="-228600" algn="l">
              <a:lnSpc>
                <a:spcPct val="90000"/>
              </a:lnSpc>
              <a:spcBef>
                <a:spcPts val="400"/>
              </a:spcBef>
              <a:spcAft>
                <a:spcPts val="0"/>
              </a:spcAft>
              <a:buSzPts val="1400"/>
              <a:buNone/>
              <a:defRPr sz="1400">
                <a:solidFill>
                  <a:srgbClr val="888888"/>
                </a:solidFill>
              </a:defRPr>
            </a:lvl5pPr>
            <a:lvl6pPr marL="2743200" lvl="5" indent="-228600" algn="l">
              <a:lnSpc>
                <a:spcPct val="90000"/>
              </a:lnSpc>
              <a:spcBef>
                <a:spcPts val="400"/>
              </a:spcBef>
              <a:spcAft>
                <a:spcPts val="0"/>
              </a:spcAft>
              <a:buSzPts val="1400"/>
              <a:buNone/>
              <a:defRPr sz="1400">
                <a:solidFill>
                  <a:srgbClr val="888888"/>
                </a:solidFill>
              </a:defRPr>
            </a:lvl6pPr>
            <a:lvl7pPr marL="3200400" lvl="6" indent="-228600" algn="l">
              <a:lnSpc>
                <a:spcPct val="90000"/>
              </a:lnSpc>
              <a:spcBef>
                <a:spcPts val="400"/>
              </a:spcBef>
              <a:spcAft>
                <a:spcPts val="0"/>
              </a:spcAft>
              <a:buSzPts val="1400"/>
              <a:buNone/>
              <a:defRPr sz="1400">
                <a:solidFill>
                  <a:srgbClr val="888888"/>
                </a:solidFill>
              </a:defRPr>
            </a:lvl7pPr>
            <a:lvl8pPr marL="3657600" lvl="7" indent="-228600" algn="l">
              <a:lnSpc>
                <a:spcPct val="90000"/>
              </a:lnSpc>
              <a:spcBef>
                <a:spcPts val="400"/>
              </a:spcBef>
              <a:spcAft>
                <a:spcPts val="0"/>
              </a:spcAft>
              <a:buSzPts val="1400"/>
              <a:buNone/>
              <a:defRPr sz="1400">
                <a:solidFill>
                  <a:srgbClr val="888888"/>
                </a:solidFill>
              </a:defRPr>
            </a:lvl8pPr>
            <a:lvl9pPr marL="4114800" lvl="8" indent="-228600" algn="l">
              <a:lnSpc>
                <a:spcPct val="90000"/>
              </a:lnSpc>
              <a:spcBef>
                <a:spcPts val="400"/>
              </a:spcBef>
              <a:spcAft>
                <a:spcPts val="400"/>
              </a:spcAft>
              <a:buSzPts val="1400"/>
              <a:buNone/>
              <a:defRPr sz="1400">
                <a:solidFill>
                  <a:srgbClr val="888888"/>
                </a:solidFill>
              </a:defRPr>
            </a:lvl9pPr>
          </a:lstStyle>
          <a:p>
            <a:endParaRPr/>
          </a:p>
        </p:txBody>
      </p:sp>
      <p:sp>
        <p:nvSpPr>
          <p:cNvPr id="44" name="Google Shape;44;p5"/>
          <p:cNvSpPr txBox="1">
            <a:spLocks noGrp="1"/>
          </p:cNvSpPr>
          <p:nvPr>
            <p:ph type="dt" idx="10"/>
          </p:nvPr>
        </p:nvSpPr>
        <p:spPr>
          <a:xfrm>
            <a:off x="1097280" y="6459785"/>
            <a:ext cx="2472271"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5" name="Google Shape;45;p5"/>
          <p:cNvSpPr txBox="1">
            <a:spLocks noGrp="1"/>
          </p:cNvSpPr>
          <p:nvPr>
            <p:ph type="ftr" idx="11"/>
          </p:nvPr>
        </p:nvSpPr>
        <p:spPr>
          <a:xfrm>
            <a:off x="3686185" y="6459785"/>
            <a:ext cx="4822804"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5"/>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cxnSp>
        <p:nvCxnSpPr>
          <p:cNvPr id="47" name="Google Shape;47;p5"/>
          <p:cNvCxnSpPr/>
          <p:nvPr/>
        </p:nvCxnSpPr>
        <p:spPr>
          <a:xfrm>
            <a:off x="1207658" y="4343400"/>
            <a:ext cx="9875520" cy="0"/>
          </a:xfrm>
          <a:prstGeom prst="straightConnector1">
            <a:avLst/>
          </a:prstGeom>
          <a:noFill/>
          <a:ln w="9525" cap="flat" cmpd="sng">
            <a:solidFill>
              <a:srgbClr val="7F7F7F"/>
            </a:solidFill>
            <a:prstDash val="solid"/>
            <a:round/>
            <a:headEnd type="none" w="sm" len="sm"/>
            <a:tailEnd type="none" w="sm" len="sm"/>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8"/>
        <p:cNvGrpSpPr/>
        <p:nvPr/>
      </p:nvGrpSpPr>
      <p:grpSpPr>
        <a:xfrm>
          <a:off x="0" y="0"/>
          <a:ext cx="0" cy="0"/>
          <a:chOff x="0" y="0"/>
          <a:chExt cx="0" cy="0"/>
        </a:xfrm>
      </p:grpSpPr>
      <p:sp>
        <p:nvSpPr>
          <p:cNvPr id="49" name="Google Shape;49;p6"/>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3F3F3F"/>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6"/>
          <p:cNvSpPr txBox="1">
            <a:spLocks noGrp="1"/>
          </p:cNvSpPr>
          <p:nvPr>
            <p:ph type="body" idx="1"/>
          </p:nvPr>
        </p:nvSpPr>
        <p:spPr>
          <a:xfrm>
            <a:off x="1097279" y="1845734"/>
            <a:ext cx="4937760" cy="4023360"/>
          </a:xfrm>
          <a:prstGeom prst="rect">
            <a:avLst/>
          </a:prstGeom>
          <a:noFill/>
          <a:ln>
            <a:noFill/>
          </a:ln>
        </p:spPr>
        <p:txBody>
          <a:bodyPr spcFirstLastPara="1" wrap="square" lIns="0" tIns="45700" rIns="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51" name="Google Shape;51;p6"/>
          <p:cNvSpPr txBox="1">
            <a:spLocks noGrp="1"/>
          </p:cNvSpPr>
          <p:nvPr>
            <p:ph type="body" idx="2"/>
          </p:nvPr>
        </p:nvSpPr>
        <p:spPr>
          <a:xfrm>
            <a:off x="6217920" y="1845735"/>
            <a:ext cx="4937760" cy="4023360"/>
          </a:xfrm>
          <a:prstGeom prst="rect">
            <a:avLst/>
          </a:prstGeom>
          <a:noFill/>
          <a:ln>
            <a:noFill/>
          </a:ln>
        </p:spPr>
        <p:txBody>
          <a:bodyPr spcFirstLastPara="1" wrap="square" lIns="0" tIns="45700" rIns="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52" name="Google Shape;52;p6"/>
          <p:cNvSpPr txBox="1">
            <a:spLocks noGrp="1"/>
          </p:cNvSpPr>
          <p:nvPr>
            <p:ph type="dt" idx="10"/>
          </p:nvPr>
        </p:nvSpPr>
        <p:spPr>
          <a:xfrm>
            <a:off x="1097280" y="6459785"/>
            <a:ext cx="2472271"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p6"/>
          <p:cNvSpPr txBox="1">
            <a:spLocks noGrp="1"/>
          </p:cNvSpPr>
          <p:nvPr>
            <p:ph type="ftr" idx="11"/>
          </p:nvPr>
        </p:nvSpPr>
        <p:spPr>
          <a:xfrm>
            <a:off x="3686185" y="6459785"/>
            <a:ext cx="4822804"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4" name="Google Shape;54;p6"/>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55"/>
        <p:cNvGrpSpPr/>
        <p:nvPr/>
      </p:nvGrpSpPr>
      <p:grpSpPr>
        <a:xfrm>
          <a:off x="0" y="0"/>
          <a:ext cx="0" cy="0"/>
          <a:chOff x="0" y="0"/>
          <a:chExt cx="0" cy="0"/>
        </a:xfrm>
      </p:grpSpPr>
      <p:sp>
        <p:nvSpPr>
          <p:cNvPr id="56" name="Google Shape;56;p7"/>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3F3F3F"/>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 name="Google Shape;57;p7"/>
          <p:cNvSpPr txBox="1">
            <a:spLocks noGrp="1"/>
          </p:cNvSpPr>
          <p:nvPr>
            <p:ph type="body" idx="1"/>
          </p:nvPr>
        </p:nvSpPr>
        <p:spPr>
          <a:xfrm>
            <a:off x="1097280" y="1846052"/>
            <a:ext cx="4937760" cy="736282"/>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200"/>
              </a:spcBef>
              <a:spcAft>
                <a:spcPts val="0"/>
              </a:spcAft>
              <a:buSzPts val="2000"/>
              <a:buNone/>
              <a:defRPr sz="2000" b="0" cap="none">
                <a:solidFill>
                  <a:schemeClr val="dk2"/>
                </a:solidFill>
              </a:defRPr>
            </a:lvl1pPr>
            <a:lvl2pPr marL="914400" lvl="1" indent="-228600" algn="l">
              <a:lnSpc>
                <a:spcPct val="90000"/>
              </a:lnSpc>
              <a:spcBef>
                <a:spcPts val="200"/>
              </a:spcBef>
              <a:spcAft>
                <a:spcPts val="0"/>
              </a:spcAft>
              <a:buSzPts val="2000"/>
              <a:buNone/>
              <a:defRPr sz="2000" b="1"/>
            </a:lvl2pPr>
            <a:lvl3pPr marL="1371600" lvl="2" indent="-228600" algn="l">
              <a:lnSpc>
                <a:spcPct val="90000"/>
              </a:lnSpc>
              <a:spcBef>
                <a:spcPts val="400"/>
              </a:spcBef>
              <a:spcAft>
                <a:spcPts val="0"/>
              </a:spcAft>
              <a:buSzPts val="1800"/>
              <a:buNone/>
              <a:defRPr sz="1800" b="1"/>
            </a:lvl3pPr>
            <a:lvl4pPr marL="1828800" lvl="3" indent="-228600" algn="l">
              <a:lnSpc>
                <a:spcPct val="90000"/>
              </a:lnSpc>
              <a:spcBef>
                <a:spcPts val="400"/>
              </a:spcBef>
              <a:spcAft>
                <a:spcPts val="0"/>
              </a:spcAft>
              <a:buSzPts val="1600"/>
              <a:buNone/>
              <a:defRPr sz="1600" b="1"/>
            </a:lvl4pPr>
            <a:lvl5pPr marL="2286000" lvl="4" indent="-228600" algn="l">
              <a:lnSpc>
                <a:spcPct val="90000"/>
              </a:lnSpc>
              <a:spcBef>
                <a:spcPts val="400"/>
              </a:spcBef>
              <a:spcAft>
                <a:spcPts val="0"/>
              </a:spcAft>
              <a:buSzPts val="1600"/>
              <a:buNone/>
              <a:defRPr sz="1600" b="1"/>
            </a:lvl5pPr>
            <a:lvl6pPr marL="2743200" lvl="5" indent="-228600" algn="l">
              <a:lnSpc>
                <a:spcPct val="90000"/>
              </a:lnSpc>
              <a:spcBef>
                <a:spcPts val="400"/>
              </a:spcBef>
              <a:spcAft>
                <a:spcPts val="0"/>
              </a:spcAft>
              <a:buSzPts val="1600"/>
              <a:buNone/>
              <a:defRPr sz="1600" b="1"/>
            </a:lvl6pPr>
            <a:lvl7pPr marL="3200400" lvl="6" indent="-228600" algn="l">
              <a:lnSpc>
                <a:spcPct val="90000"/>
              </a:lnSpc>
              <a:spcBef>
                <a:spcPts val="400"/>
              </a:spcBef>
              <a:spcAft>
                <a:spcPts val="0"/>
              </a:spcAft>
              <a:buSzPts val="1600"/>
              <a:buNone/>
              <a:defRPr sz="1600" b="1"/>
            </a:lvl7pPr>
            <a:lvl8pPr marL="3657600" lvl="7" indent="-228600" algn="l">
              <a:lnSpc>
                <a:spcPct val="90000"/>
              </a:lnSpc>
              <a:spcBef>
                <a:spcPts val="400"/>
              </a:spcBef>
              <a:spcAft>
                <a:spcPts val="0"/>
              </a:spcAft>
              <a:buSzPts val="1600"/>
              <a:buNone/>
              <a:defRPr sz="1600" b="1"/>
            </a:lvl8pPr>
            <a:lvl9pPr marL="4114800" lvl="8" indent="-228600" algn="l">
              <a:lnSpc>
                <a:spcPct val="90000"/>
              </a:lnSpc>
              <a:spcBef>
                <a:spcPts val="400"/>
              </a:spcBef>
              <a:spcAft>
                <a:spcPts val="400"/>
              </a:spcAft>
              <a:buSzPts val="1600"/>
              <a:buNone/>
              <a:defRPr sz="1600" b="1"/>
            </a:lvl9pPr>
          </a:lstStyle>
          <a:p>
            <a:endParaRPr/>
          </a:p>
        </p:txBody>
      </p:sp>
      <p:sp>
        <p:nvSpPr>
          <p:cNvPr id="58" name="Google Shape;58;p7"/>
          <p:cNvSpPr txBox="1">
            <a:spLocks noGrp="1"/>
          </p:cNvSpPr>
          <p:nvPr>
            <p:ph type="body" idx="2"/>
          </p:nvPr>
        </p:nvSpPr>
        <p:spPr>
          <a:xfrm>
            <a:off x="1097280" y="2582334"/>
            <a:ext cx="4937760" cy="3378200"/>
          </a:xfrm>
          <a:prstGeom prst="rect">
            <a:avLst/>
          </a:prstGeom>
          <a:noFill/>
          <a:ln>
            <a:noFill/>
          </a:ln>
        </p:spPr>
        <p:txBody>
          <a:bodyPr spcFirstLastPara="1" wrap="square" lIns="0" tIns="45700" rIns="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59" name="Google Shape;59;p7"/>
          <p:cNvSpPr txBox="1">
            <a:spLocks noGrp="1"/>
          </p:cNvSpPr>
          <p:nvPr>
            <p:ph type="body" idx="3"/>
          </p:nvPr>
        </p:nvSpPr>
        <p:spPr>
          <a:xfrm>
            <a:off x="6217920" y="1846052"/>
            <a:ext cx="4937760" cy="736282"/>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200"/>
              </a:spcBef>
              <a:spcAft>
                <a:spcPts val="0"/>
              </a:spcAft>
              <a:buSzPts val="2000"/>
              <a:buNone/>
              <a:defRPr sz="2000" b="0" cap="none">
                <a:solidFill>
                  <a:schemeClr val="dk2"/>
                </a:solidFill>
              </a:defRPr>
            </a:lvl1pPr>
            <a:lvl2pPr marL="914400" lvl="1" indent="-228600" algn="l">
              <a:lnSpc>
                <a:spcPct val="90000"/>
              </a:lnSpc>
              <a:spcBef>
                <a:spcPts val="200"/>
              </a:spcBef>
              <a:spcAft>
                <a:spcPts val="0"/>
              </a:spcAft>
              <a:buSzPts val="2000"/>
              <a:buNone/>
              <a:defRPr sz="2000" b="1"/>
            </a:lvl2pPr>
            <a:lvl3pPr marL="1371600" lvl="2" indent="-228600" algn="l">
              <a:lnSpc>
                <a:spcPct val="90000"/>
              </a:lnSpc>
              <a:spcBef>
                <a:spcPts val="400"/>
              </a:spcBef>
              <a:spcAft>
                <a:spcPts val="0"/>
              </a:spcAft>
              <a:buSzPts val="1800"/>
              <a:buNone/>
              <a:defRPr sz="1800" b="1"/>
            </a:lvl3pPr>
            <a:lvl4pPr marL="1828800" lvl="3" indent="-228600" algn="l">
              <a:lnSpc>
                <a:spcPct val="90000"/>
              </a:lnSpc>
              <a:spcBef>
                <a:spcPts val="400"/>
              </a:spcBef>
              <a:spcAft>
                <a:spcPts val="0"/>
              </a:spcAft>
              <a:buSzPts val="1600"/>
              <a:buNone/>
              <a:defRPr sz="1600" b="1"/>
            </a:lvl4pPr>
            <a:lvl5pPr marL="2286000" lvl="4" indent="-228600" algn="l">
              <a:lnSpc>
                <a:spcPct val="90000"/>
              </a:lnSpc>
              <a:spcBef>
                <a:spcPts val="400"/>
              </a:spcBef>
              <a:spcAft>
                <a:spcPts val="0"/>
              </a:spcAft>
              <a:buSzPts val="1600"/>
              <a:buNone/>
              <a:defRPr sz="1600" b="1"/>
            </a:lvl5pPr>
            <a:lvl6pPr marL="2743200" lvl="5" indent="-228600" algn="l">
              <a:lnSpc>
                <a:spcPct val="90000"/>
              </a:lnSpc>
              <a:spcBef>
                <a:spcPts val="400"/>
              </a:spcBef>
              <a:spcAft>
                <a:spcPts val="0"/>
              </a:spcAft>
              <a:buSzPts val="1600"/>
              <a:buNone/>
              <a:defRPr sz="1600" b="1"/>
            </a:lvl6pPr>
            <a:lvl7pPr marL="3200400" lvl="6" indent="-228600" algn="l">
              <a:lnSpc>
                <a:spcPct val="90000"/>
              </a:lnSpc>
              <a:spcBef>
                <a:spcPts val="400"/>
              </a:spcBef>
              <a:spcAft>
                <a:spcPts val="0"/>
              </a:spcAft>
              <a:buSzPts val="1600"/>
              <a:buNone/>
              <a:defRPr sz="1600" b="1"/>
            </a:lvl7pPr>
            <a:lvl8pPr marL="3657600" lvl="7" indent="-228600" algn="l">
              <a:lnSpc>
                <a:spcPct val="90000"/>
              </a:lnSpc>
              <a:spcBef>
                <a:spcPts val="400"/>
              </a:spcBef>
              <a:spcAft>
                <a:spcPts val="0"/>
              </a:spcAft>
              <a:buSzPts val="1600"/>
              <a:buNone/>
              <a:defRPr sz="1600" b="1"/>
            </a:lvl8pPr>
            <a:lvl9pPr marL="4114800" lvl="8" indent="-228600" algn="l">
              <a:lnSpc>
                <a:spcPct val="90000"/>
              </a:lnSpc>
              <a:spcBef>
                <a:spcPts val="400"/>
              </a:spcBef>
              <a:spcAft>
                <a:spcPts val="400"/>
              </a:spcAft>
              <a:buSzPts val="1600"/>
              <a:buNone/>
              <a:defRPr sz="1600" b="1"/>
            </a:lvl9pPr>
          </a:lstStyle>
          <a:p>
            <a:endParaRPr/>
          </a:p>
        </p:txBody>
      </p:sp>
      <p:sp>
        <p:nvSpPr>
          <p:cNvPr id="60" name="Google Shape;60;p7"/>
          <p:cNvSpPr txBox="1">
            <a:spLocks noGrp="1"/>
          </p:cNvSpPr>
          <p:nvPr>
            <p:ph type="body" idx="4"/>
          </p:nvPr>
        </p:nvSpPr>
        <p:spPr>
          <a:xfrm>
            <a:off x="6217920" y="2582334"/>
            <a:ext cx="4937760" cy="3378200"/>
          </a:xfrm>
          <a:prstGeom prst="rect">
            <a:avLst/>
          </a:prstGeom>
          <a:noFill/>
          <a:ln>
            <a:noFill/>
          </a:ln>
        </p:spPr>
        <p:txBody>
          <a:bodyPr spcFirstLastPara="1" wrap="square" lIns="0" tIns="45700" rIns="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61" name="Google Shape;61;p7"/>
          <p:cNvSpPr txBox="1">
            <a:spLocks noGrp="1"/>
          </p:cNvSpPr>
          <p:nvPr>
            <p:ph type="dt" idx="10"/>
          </p:nvPr>
        </p:nvSpPr>
        <p:spPr>
          <a:xfrm>
            <a:off x="1097280" y="6459785"/>
            <a:ext cx="2472271"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7"/>
          <p:cNvSpPr txBox="1">
            <a:spLocks noGrp="1"/>
          </p:cNvSpPr>
          <p:nvPr>
            <p:ph type="ftr" idx="11"/>
          </p:nvPr>
        </p:nvSpPr>
        <p:spPr>
          <a:xfrm>
            <a:off x="3686185" y="6459785"/>
            <a:ext cx="4822804"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7"/>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4"/>
        <p:cNvGrpSpPr/>
        <p:nvPr/>
      </p:nvGrpSpPr>
      <p:grpSpPr>
        <a:xfrm>
          <a:off x="0" y="0"/>
          <a:ext cx="0" cy="0"/>
          <a:chOff x="0" y="0"/>
          <a:chExt cx="0" cy="0"/>
        </a:xfrm>
      </p:grpSpPr>
      <p:sp>
        <p:nvSpPr>
          <p:cNvPr id="65" name="Google Shape;65;p8"/>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3F3F3F"/>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8"/>
          <p:cNvSpPr txBox="1">
            <a:spLocks noGrp="1"/>
          </p:cNvSpPr>
          <p:nvPr>
            <p:ph type="dt" idx="10"/>
          </p:nvPr>
        </p:nvSpPr>
        <p:spPr>
          <a:xfrm>
            <a:off x="1097280" y="6459785"/>
            <a:ext cx="2472271"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8"/>
          <p:cNvSpPr txBox="1">
            <a:spLocks noGrp="1"/>
          </p:cNvSpPr>
          <p:nvPr>
            <p:ph type="ftr" idx="11"/>
          </p:nvPr>
        </p:nvSpPr>
        <p:spPr>
          <a:xfrm>
            <a:off x="3686185" y="6459785"/>
            <a:ext cx="4822804"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8" name="Google Shape;68;p8"/>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matchingName="Content with Caption" type="objTx">
  <p:cSld name="OBJECT_WITH_CAPTION_TEXT">
    <p:spTree>
      <p:nvGrpSpPr>
        <p:cNvPr id="1" name="Shape 69"/>
        <p:cNvGrpSpPr/>
        <p:nvPr/>
      </p:nvGrpSpPr>
      <p:grpSpPr>
        <a:xfrm>
          <a:off x="0" y="0"/>
          <a:ext cx="0" cy="0"/>
          <a:chOff x="0" y="0"/>
          <a:chExt cx="0" cy="0"/>
        </a:xfrm>
      </p:grpSpPr>
      <p:sp>
        <p:nvSpPr>
          <p:cNvPr id="70" name="Google Shape;70;p9"/>
          <p:cNvSpPr/>
          <p:nvPr/>
        </p:nvSpPr>
        <p:spPr>
          <a:xfrm>
            <a:off x="16" y="0"/>
            <a:ext cx="4050791" cy="68580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 name="Google Shape;71;p9"/>
          <p:cNvSpPr/>
          <p:nvPr/>
        </p:nvSpPr>
        <p:spPr>
          <a:xfrm>
            <a:off x="4040071" y="0"/>
            <a:ext cx="64008" cy="68580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 name="Google Shape;72;p9"/>
          <p:cNvSpPr txBox="1">
            <a:spLocks noGrp="1"/>
          </p:cNvSpPr>
          <p:nvPr>
            <p:ph type="title"/>
          </p:nvPr>
        </p:nvSpPr>
        <p:spPr>
          <a:xfrm>
            <a:off x="457200" y="594359"/>
            <a:ext cx="3200400" cy="2286000"/>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FFFFFF"/>
              </a:buClr>
              <a:buSzPts val="3600"/>
              <a:buFont typeface="Calibri"/>
              <a:buNone/>
              <a:defRPr sz="3600" b="0">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9"/>
          <p:cNvSpPr txBox="1">
            <a:spLocks noGrp="1"/>
          </p:cNvSpPr>
          <p:nvPr>
            <p:ph type="body" idx="1"/>
          </p:nvPr>
        </p:nvSpPr>
        <p:spPr>
          <a:xfrm>
            <a:off x="4800600" y="731520"/>
            <a:ext cx="6492240" cy="5257800"/>
          </a:xfrm>
          <a:prstGeom prst="rect">
            <a:avLst/>
          </a:prstGeom>
          <a:noFill/>
          <a:ln>
            <a:noFill/>
          </a:ln>
        </p:spPr>
        <p:txBody>
          <a:bodyPr spcFirstLastPara="1" wrap="square" lIns="0" tIns="45700" rIns="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74" name="Google Shape;74;p9"/>
          <p:cNvSpPr txBox="1">
            <a:spLocks noGrp="1"/>
          </p:cNvSpPr>
          <p:nvPr>
            <p:ph type="body" idx="2"/>
          </p:nvPr>
        </p:nvSpPr>
        <p:spPr>
          <a:xfrm>
            <a:off x="457200" y="2926080"/>
            <a:ext cx="3200400" cy="3379124"/>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200"/>
              </a:spcBef>
              <a:spcAft>
                <a:spcPts val="0"/>
              </a:spcAft>
              <a:buSzPts val="1500"/>
              <a:buNone/>
              <a:defRPr sz="1500">
                <a:solidFill>
                  <a:srgbClr val="FFFFFF"/>
                </a:solidFill>
              </a:defRPr>
            </a:lvl1pPr>
            <a:lvl2pPr marL="914400" lvl="1" indent="-228600" algn="l">
              <a:lnSpc>
                <a:spcPct val="90000"/>
              </a:lnSpc>
              <a:spcBef>
                <a:spcPts val="200"/>
              </a:spcBef>
              <a:spcAft>
                <a:spcPts val="0"/>
              </a:spcAft>
              <a:buSzPts val="1200"/>
              <a:buNone/>
              <a:defRPr sz="1200"/>
            </a:lvl2pPr>
            <a:lvl3pPr marL="1371600" lvl="2" indent="-228600" algn="l">
              <a:lnSpc>
                <a:spcPct val="90000"/>
              </a:lnSpc>
              <a:spcBef>
                <a:spcPts val="400"/>
              </a:spcBef>
              <a:spcAft>
                <a:spcPts val="0"/>
              </a:spcAft>
              <a:buSzPts val="1000"/>
              <a:buNone/>
              <a:defRPr sz="1000"/>
            </a:lvl3pPr>
            <a:lvl4pPr marL="1828800" lvl="3" indent="-228600" algn="l">
              <a:lnSpc>
                <a:spcPct val="90000"/>
              </a:lnSpc>
              <a:spcBef>
                <a:spcPts val="400"/>
              </a:spcBef>
              <a:spcAft>
                <a:spcPts val="0"/>
              </a:spcAft>
              <a:buSzPts val="900"/>
              <a:buNone/>
              <a:defRPr sz="900"/>
            </a:lvl4pPr>
            <a:lvl5pPr marL="2286000" lvl="4" indent="-228600" algn="l">
              <a:lnSpc>
                <a:spcPct val="90000"/>
              </a:lnSpc>
              <a:spcBef>
                <a:spcPts val="400"/>
              </a:spcBef>
              <a:spcAft>
                <a:spcPts val="0"/>
              </a:spcAft>
              <a:buSzPts val="900"/>
              <a:buNone/>
              <a:defRPr sz="900"/>
            </a:lvl5pPr>
            <a:lvl6pPr marL="2743200" lvl="5" indent="-228600" algn="l">
              <a:lnSpc>
                <a:spcPct val="90000"/>
              </a:lnSpc>
              <a:spcBef>
                <a:spcPts val="400"/>
              </a:spcBef>
              <a:spcAft>
                <a:spcPts val="0"/>
              </a:spcAft>
              <a:buSzPts val="900"/>
              <a:buNone/>
              <a:defRPr sz="900"/>
            </a:lvl6pPr>
            <a:lvl7pPr marL="3200400" lvl="6" indent="-228600" algn="l">
              <a:lnSpc>
                <a:spcPct val="90000"/>
              </a:lnSpc>
              <a:spcBef>
                <a:spcPts val="400"/>
              </a:spcBef>
              <a:spcAft>
                <a:spcPts val="0"/>
              </a:spcAft>
              <a:buSzPts val="900"/>
              <a:buNone/>
              <a:defRPr sz="900"/>
            </a:lvl7pPr>
            <a:lvl8pPr marL="3657600" lvl="7" indent="-228600" algn="l">
              <a:lnSpc>
                <a:spcPct val="90000"/>
              </a:lnSpc>
              <a:spcBef>
                <a:spcPts val="400"/>
              </a:spcBef>
              <a:spcAft>
                <a:spcPts val="0"/>
              </a:spcAft>
              <a:buSzPts val="900"/>
              <a:buNone/>
              <a:defRPr sz="900"/>
            </a:lvl8pPr>
            <a:lvl9pPr marL="4114800" lvl="8" indent="-228600" algn="l">
              <a:lnSpc>
                <a:spcPct val="90000"/>
              </a:lnSpc>
              <a:spcBef>
                <a:spcPts val="400"/>
              </a:spcBef>
              <a:spcAft>
                <a:spcPts val="400"/>
              </a:spcAft>
              <a:buSzPts val="900"/>
              <a:buNone/>
              <a:defRPr sz="900"/>
            </a:lvl9pPr>
          </a:lstStyle>
          <a:p>
            <a:endParaRPr/>
          </a:p>
        </p:txBody>
      </p:sp>
      <p:sp>
        <p:nvSpPr>
          <p:cNvPr id="75" name="Google Shape;75;p9"/>
          <p:cNvSpPr txBox="1">
            <a:spLocks noGrp="1"/>
          </p:cNvSpPr>
          <p:nvPr>
            <p:ph type="dt" idx="10"/>
          </p:nvPr>
        </p:nvSpPr>
        <p:spPr>
          <a:xfrm>
            <a:off x="465512" y="6459785"/>
            <a:ext cx="261851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9"/>
          <p:cNvSpPr txBox="1">
            <a:spLocks noGrp="1"/>
          </p:cNvSpPr>
          <p:nvPr>
            <p:ph type="ftr" idx="11"/>
          </p:nvPr>
        </p:nvSpPr>
        <p:spPr>
          <a:xfrm>
            <a:off x="4800600" y="6459785"/>
            <a:ext cx="4648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9"/>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dk2"/>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dk2"/>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dk2"/>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dk2"/>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dk2"/>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dk2"/>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dk2"/>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dk2"/>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dk2"/>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matchingName="Picture with Caption" type="picTx">
  <p:cSld name="PICTURE_WITH_CAPTION_TEXT">
    <p:spTree>
      <p:nvGrpSpPr>
        <p:cNvPr id="1" name="Shape 78"/>
        <p:cNvGrpSpPr/>
        <p:nvPr/>
      </p:nvGrpSpPr>
      <p:grpSpPr>
        <a:xfrm>
          <a:off x="0" y="0"/>
          <a:ext cx="0" cy="0"/>
          <a:chOff x="0" y="0"/>
          <a:chExt cx="0" cy="0"/>
        </a:xfrm>
      </p:grpSpPr>
      <p:sp>
        <p:nvSpPr>
          <p:cNvPr id="79" name="Google Shape;79;p10"/>
          <p:cNvSpPr/>
          <p:nvPr/>
        </p:nvSpPr>
        <p:spPr>
          <a:xfrm>
            <a:off x="0" y="4953000"/>
            <a:ext cx="12188825" cy="19050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 name="Google Shape;80;p10"/>
          <p:cNvSpPr/>
          <p:nvPr/>
        </p:nvSpPr>
        <p:spPr>
          <a:xfrm>
            <a:off x="15" y="4915076"/>
            <a:ext cx="12188825" cy="64008"/>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 name="Google Shape;81;p10"/>
          <p:cNvSpPr txBox="1">
            <a:spLocks noGrp="1"/>
          </p:cNvSpPr>
          <p:nvPr>
            <p:ph type="title"/>
          </p:nvPr>
        </p:nvSpPr>
        <p:spPr>
          <a:xfrm>
            <a:off x="1097280" y="5074920"/>
            <a:ext cx="10113264" cy="822960"/>
          </a:xfrm>
          <a:prstGeom prst="rect">
            <a:avLst/>
          </a:prstGeom>
          <a:noFill/>
          <a:ln>
            <a:noFill/>
          </a:ln>
        </p:spPr>
        <p:txBody>
          <a:bodyPr spcFirstLastPara="1" wrap="square" lIns="91425" tIns="0" rIns="91425" bIns="0" anchor="b" anchorCtr="0">
            <a:noAutofit/>
          </a:bodyPr>
          <a:lstStyle>
            <a:lvl1pPr lvl="0" algn="l">
              <a:lnSpc>
                <a:spcPct val="85000"/>
              </a:lnSpc>
              <a:spcBef>
                <a:spcPts val="0"/>
              </a:spcBef>
              <a:spcAft>
                <a:spcPts val="0"/>
              </a:spcAft>
              <a:buClr>
                <a:srgbClr val="FFFFFF"/>
              </a:buClr>
              <a:buSzPts val="3600"/>
              <a:buFont typeface="Calibri"/>
              <a:buNone/>
              <a:defRPr sz="3600" b="0">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2" name="Google Shape;82;p10"/>
          <p:cNvSpPr>
            <a:spLocks noGrp="1"/>
          </p:cNvSpPr>
          <p:nvPr>
            <p:ph type="pic" idx="2"/>
          </p:nvPr>
        </p:nvSpPr>
        <p:spPr>
          <a:xfrm>
            <a:off x="15" y="0"/>
            <a:ext cx="12191985" cy="4915076"/>
          </a:xfrm>
          <a:prstGeom prst="rect">
            <a:avLst/>
          </a:prstGeom>
          <a:noFill/>
          <a:ln>
            <a:noFill/>
          </a:ln>
        </p:spPr>
      </p:sp>
      <p:sp>
        <p:nvSpPr>
          <p:cNvPr id="83" name="Google Shape;83;p10"/>
          <p:cNvSpPr txBox="1">
            <a:spLocks noGrp="1"/>
          </p:cNvSpPr>
          <p:nvPr>
            <p:ph type="body" idx="1"/>
          </p:nvPr>
        </p:nvSpPr>
        <p:spPr>
          <a:xfrm>
            <a:off x="1097280" y="5907023"/>
            <a:ext cx="10113264" cy="594360"/>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0"/>
              </a:spcBef>
              <a:spcAft>
                <a:spcPts val="0"/>
              </a:spcAft>
              <a:buSzPts val="1500"/>
              <a:buNone/>
              <a:defRPr sz="1500">
                <a:solidFill>
                  <a:srgbClr val="FFFFFF"/>
                </a:solidFill>
              </a:defRPr>
            </a:lvl1pPr>
            <a:lvl2pPr marL="914400" lvl="1" indent="-228600" algn="l">
              <a:lnSpc>
                <a:spcPct val="90000"/>
              </a:lnSpc>
              <a:spcBef>
                <a:spcPts val="600"/>
              </a:spcBef>
              <a:spcAft>
                <a:spcPts val="0"/>
              </a:spcAft>
              <a:buSzPts val="1200"/>
              <a:buNone/>
              <a:defRPr sz="1200"/>
            </a:lvl2pPr>
            <a:lvl3pPr marL="1371600" lvl="2" indent="-228600" algn="l">
              <a:lnSpc>
                <a:spcPct val="90000"/>
              </a:lnSpc>
              <a:spcBef>
                <a:spcPts val="400"/>
              </a:spcBef>
              <a:spcAft>
                <a:spcPts val="0"/>
              </a:spcAft>
              <a:buSzPts val="1000"/>
              <a:buNone/>
              <a:defRPr sz="1000"/>
            </a:lvl3pPr>
            <a:lvl4pPr marL="1828800" lvl="3" indent="-228600" algn="l">
              <a:lnSpc>
                <a:spcPct val="90000"/>
              </a:lnSpc>
              <a:spcBef>
                <a:spcPts val="400"/>
              </a:spcBef>
              <a:spcAft>
                <a:spcPts val="0"/>
              </a:spcAft>
              <a:buSzPts val="900"/>
              <a:buNone/>
              <a:defRPr sz="900"/>
            </a:lvl4pPr>
            <a:lvl5pPr marL="2286000" lvl="4" indent="-228600" algn="l">
              <a:lnSpc>
                <a:spcPct val="90000"/>
              </a:lnSpc>
              <a:spcBef>
                <a:spcPts val="400"/>
              </a:spcBef>
              <a:spcAft>
                <a:spcPts val="0"/>
              </a:spcAft>
              <a:buSzPts val="900"/>
              <a:buNone/>
              <a:defRPr sz="900"/>
            </a:lvl5pPr>
            <a:lvl6pPr marL="2743200" lvl="5" indent="-228600" algn="l">
              <a:lnSpc>
                <a:spcPct val="90000"/>
              </a:lnSpc>
              <a:spcBef>
                <a:spcPts val="400"/>
              </a:spcBef>
              <a:spcAft>
                <a:spcPts val="0"/>
              </a:spcAft>
              <a:buSzPts val="900"/>
              <a:buNone/>
              <a:defRPr sz="900"/>
            </a:lvl6pPr>
            <a:lvl7pPr marL="3200400" lvl="6" indent="-228600" algn="l">
              <a:lnSpc>
                <a:spcPct val="90000"/>
              </a:lnSpc>
              <a:spcBef>
                <a:spcPts val="400"/>
              </a:spcBef>
              <a:spcAft>
                <a:spcPts val="0"/>
              </a:spcAft>
              <a:buSzPts val="900"/>
              <a:buNone/>
              <a:defRPr sz="900"/>
            </a:lvl7pPr>
            <a:lvl8pPr marL="3657600" lvl="7" indent="-228600" algn="l">
              <a:lnSpc>
                <a:spcPct val="90000"/>
              </a:lnSpc>
              <a:spcBef>
                <a:spcPts val="400"/>
              </a:spcBef>
              <a:spcAft>
                <a:spcPts val="0"/>
              </a:spcAft>
              <a:buSzPts val="900"/>
              <a:buNone/>
              <a:defRPr sz="900"/>
            </a:lvl8pPr>
            <a:lvl9pPr marL="4114800" lvl="8" indent="-228600" algn="l">
              <a:lnSpc>
                <a:spcPct val="90000"/>
              </a:lnSpc>
              <a:spcBef>
                <a:spcPts val="400"/>
              </a:spcBef>
              <a:spcAft>
                <a:spcPts val="400"/>
              </a:spcAft>
              <a:buSzPts val="900"/>
              <a:buNone/>
              <a:defRPr sz="900"/>
            </a:lvl9pPr>
          </a:lstStyle>
          <a:p>
            <a:endParaRPr/>
          </a:p>
        </p:txBody>
      </p:sp>
      <p:sp>
        <p:nvSpPr>
          <p:cNvPr id="84" name="Google Shape;84;p10"/>
          <p:cNvSpPr txBox="1">
            <a:spLocks noGrp="1"/>
          </p:cNvSpPr>
          <p:nvPr>
            <p:ph type="dt" idx="10"/>
          </p:nvPr>
        </p:nvSpPr>
        <p:spPr>
          <a:xfrm>
            <a:off x="1097280" y="6459785"/>
            <a:ext cx="2472271"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5" name="Google Shape;85;p10"/>
          <p:cNvSpPr txBox="1">
            <a:spLocks noGrp="1"/>
          </p:cNvSpPr>
          <p:nvPr>
            <p:ph type="ftr" idx="11"/>
          </p:nvPr>
        </p:nvSpPr>
        <p:spPr>
          <a:xfrm>
            <a:off x="3686185" y="6459785"/>
            <a:ext cx="4822804"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6" name="Google Shape;86;p10"/>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87"/>
        <p:cNvGrpSpPr/>
        <p:nvPr/>
      </p:nvGrpSpPr>
      <p:grpSpPr>
        <a:xfrm>
          <a:off x="0" y="0"/>
          <a:ext cx="0" cy="0"/>
          <a:chOff x="0" y="0"/>
          <a:chExt cx="0" cy="0"/>
        </a:xfrm>
      </p:grpSpPr>
      <p:sp>
        <p:nvSpPr>
          <p:cNvPr id="88" name="Google Shape;88;p11"/>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3F3F3F"/>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9" name="Google Shape;89;p11"/>
          <p:cNvSpPr txBox="1">
            <a:spLocks noGrp="1"/>
          </p:cNvSpPr>
          <p:nvPr>
            <p:ph type="body" idx="1"/>
          </p:nvPr>
        </p:nvSpPr>
        <p:spPr>
          <a:xfrm rot="5400000">
            <a:off x="4114800" y="-1171786"/>
            <a:ext cx="4023360" cy="10058400"/>
          </a:xfrm>
          <a:prstGeom prst="rect">
            <a:avLst/>
          </a:prstGeom>
          <a:noFill/>
          <a:ln>
            <a:noFill/>
          </a:ln>
        </p:spPr>
        <p:txBody>
          <a:bodyPr spcFirstLastPara="1" wrap="square" lIns="45700" tIns="0" rIns="45700" bIns="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90" name="Google Shape;90;p11"/>
          <p:cNvSpPr txBox="1">
            <a:spLocks noGrp="1"/>
          </p:cNvSpPr>
          <p:nvPr>
            <p:ph type="dt" idx="10"/>
          </p:nvPr>
        </p:nvSpPr>
        <p:spPr>
          <a:xfrm>
            <a:off x="1097280" y="6459785"/>
            <a:ext cx="2472271"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1" name="Google Shape;91;p11"/>
          <p:cNvSpPr txBox="1">
            <a:spLocks noGrp="1"/>
          </p:cNvSpPr>
          <p:nvPr>
            <p:ph type="ftr" idx="11"/>
          </p:nvPr>
        </p:nvSpPr>
        <p:spPr>
          <a:xfrm>
            <a:off x="3686185" y="6459785"/>
            <a:ext cx="4822804"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2" name="Google Shape;92;p11"/>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p:nvPr/>
        </p:nvSpPr>
        <p:spPr>
          <a:xfrm>
            <a:off x="1" y="6400800"/>
            <a:ext cx="12192000" cy="4572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 name="Google Shape;11;p1"/>
          <p:cNvSpPr/>
          <p:nvPr/>
        </p:nvSpPr>
        <p:spPr>
          <a:xfrm>
            <a:off x="0" y="6334316"/>
            <a:ext cx="12192001" cy="65998"/>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 name="Google Shape;12;p1"/>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lvl1pPr marR="0" lvl="0" algn="l" rtl="0">
              <a:lnSpc>
                <a:spcPct val="85000"/>
              </a:lnSpc>
              <a:spcBef>
                <a:spcPts val="0"/>
              </a:spcBef>
              <a:spcAft>
                <a:spcPts val="0"/>
              </a:spcAft>
              <a:buClr>
                <a:srgbClr val="3F3F3F"/>
              </a:buClr>
              <a:buSzPts val="4800"/>
              <a:buFont typeface="Calibri"/>
              <a:buNone/>
              <a:defRPr sz="4800" b="0" i="0" u="none" strike="noStrike" cap="none">
                <a:solidFill>
                  <a:srgbClr val="3F3F3F"/>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3" name="Google Shape;13;p1"/>
          <p:cNvSpPr txBox="1">
            <a:spLocks noGrp="1"/>
          </p:cNvSpPr>
          <p:nvPr>
            <p:ph type="body" idx="1"/>
          </p:nvPr>
        </p:nvSpPr>
        <p:spPr>
          <a:xfrm>
            <a:off x="1097280" y="1845734"/>
            <a:ext cx="10058400" cy="4023360"/>
          </a:xfrm>
          <a:prstGeom prst="rect">
            <a:avLst/>
          </a:prstGeom>
          <a:noFill/>
          <a:ln>
            <a:noFill/>
          </a:ln>
        </p:spPr>
        <p:txBody>
          <a:bodyPr spcFirstLastPara="1" wrap="square" lIns="0" tIns="45700" rIns="0" bIns="45700" anchor="t" anchorCtr="0">
            <a:normAutofit/>
          </a:bodyPr>
          <a:lstStyle>
            <a:lvl1pPr marL="457200" marR="0" lvl="0" indent="-355600" algn="l" rtl="0">
              <a:lnSpc>
                <a:spcPct val="90000"/>
              </a:lnSpc>
              <a:spcBef>
                <a:spcPts val="1200"/>
              </a:spcBef>
              <a:spcAft>
                <a:spcPts val="0"/>
              </a:spcAft>
              <a:buClr>
                <a:schemeClr val="accent1"/>
              </a:buClr>
              <a:buSzPts val="2000"/>
              <a:buFont typeface="Calibri"/>
              <a:buChar char=" "/>
              <a:defRPr sz="2000" b="0" i="0" u="none" strike="noStrike" cap="none">
                <a:solidFill>
                  <a:srgbClr val="3F3F3F"/>
                </a:solidFill>
                <a:latin typeface="Calibri"/>
                <a:ea typeface="Calibri"/>
                <a:cs typeface="Calibri"/>
                <a:sym typeface="Calibri"/>
              </a:defRPr>
            </a:lvl1pPr>
            <a:lvl2pPr marL="914400" marR="0" lvl="1" indent="-342900" algn="l" rtl="0">
              <a:lnSpc>
                <a:spcPct val="90000"/>
              </a:lnSpc>
              <a:spcBef>
                <a:spcPts val="200"/>
              </a:spcBef>
              <a:spcAft>
                <a:spcPts val="0"/>
              </a:spcAft>
              <a:buClr>
                <a:schemeClr val="accent1"/>
              </a:buClr>
              <a:buSzPts val="1800"/>
              <a:buFont typeface="Calibri"/>
              <a:buChar char="◦"/>
              <a:defRPr sz="1800" b="0" i="0" u="none" strike="noStrike" cap="none">
                <a:solidFill>
                  <a:srgbClr val="3F3F3F"/>
                </a:solidFill>
                <a:latin typeface="Calibri"/>
                <a:ea typeface="Calibri"/>
                <a:cs typeface="Calibri"/>
                <a:sym typeface="Calibri"/>
              </a:defRPr>
            </a:lvl2pPr>
            <a:lvl3pPr marL="1371600" marR="0" lvl="2"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8pPr>
            <a:lvl9pPr marL="4114800" marR="0" lvl="8" indent="-317500" algn="l" rtl="0">
              <a:lnSpc>
                <a:spcPct val="90000"/>
              </a:lnSpc>
              <a:spcBef>
                <a:spcPts val="400"/>
              </a:spcBef>
              <a:spcAft>
                <a:spcPts val="40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9pPr>
          </a:lstStyle>
          <a:p>
            <a:endParaRPr/>
          </a:p>
        </p:txBody>
      </p:sp>
      <p:sp>
        <p:nvSpPr>
          <p:cNvPr id="14" name="Google Shape;14;p1"/>
          <p:cNvSpPr txBox="1">
            <a:spLocks noGrp="1"/>
          </p:cNvSpPr>
          <p:nvPr>
            <p:ph type="dt" idx="10"/>
          </p:nvPr>
        </p:nvSpPr>
        <p:spPr>
          <a:xfrm>
            <a:off x="1097280" y="6459785"/>
            <a:ext cx="2472271"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900" b="0" i="0" u="none" strike="noStrike" cap="none">
                <a:solidFill>
                  <a:srgbClr val="FFFFFF"/>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5" name="Google Shape;15;p1"/>
          <p:cNvSpPr txBox="1">
            <a:spLocks noGrp="1"/>
          </p:cNvSpPr>
          <p:nvPr>
            <p:ph type="ftr" idx="11"/>
          </p:nvPr>
        </p:nvSpPr>
        <p:spPr>
          <a:xfrm>
            <a:off x="3686185" y="6459785"/>
            <a:ext cx="4822804"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900" b="0" i="0" u="none" strike="noStrike" cap="none">
                <a:solidFill>
                  <a:srgbClr val="FFFFFF"/>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6" name="Google Shape;16;p1"/>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cxnSp>
        <p:nvCxnSpPr>
          <p:cNvPr id="17" name="Google Shape;17;p1"/>
          <p:cNvCxnSpPr/>
          <p:nvPr/>
        </p:nvCxnSpPr>
        <p:spPr>
          <a:xfrm>
            <a:off x="1193532" y="1737845"/>
            <a:ext cx="9966960" cy="0"/>
          </a:xfrm>
          <a:prstGeom prst="straightConnector1">
            <a:avLst/>
          </a:prstGeom>
          <a:noFill/>
          <a:ln w="9525" cap="flat" cmpd="sng">
            <a:solidFill>
              <a:srgbClr val="7F7F7F"/>
            </a:solidFill>
            <a:prstDash val="solid"/>
            <a:round/>
            <a:headEnd type="none" w="sm" len="sm"/>
            <a:tailEnd type="none" w="sm" len="sm"/>
          </a:ln>
        </p:spPr>
      </p:cxn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2.jp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04"/>
        <p:cNvGrpSpPr/>
        <p:nvPr/>
      </p:nvGrpSpPr>
      <p:grpSpPr>
        <a:xfrm>
          <a:off x="0" y="0"/>
          <a:ext cx="0" cy="0"/>
          <a:chOff x="0" y="0"/>
          <a:chExt cx="0" cy="0"/>
        </a:xfrm>
      </p:grpSpPr>
      <p:sp>
        <p:nvSpPr>
          <p:cNvPr id="105" name="Google Shape;105;p13"/>
          <p:cNvSpPr/>
          <p:nvPr/>
        </p:nvSpPr>
        <p:spPr>
          <a:xfrm>
            <a:off x="1" y="6400800"/>
            <a:ext cx="12192000" cy="4572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 name="Google Shape;106;p13"/>
          <p:cNvSpPr/>
          <p:nvPr/>
        </p:nvSpPr>
        <p:spPr>
          <a:xfrm>
            <a:off x="0" y="6341936"/>
            <a:ext cx="12192001" cy="65998"/>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07" name="Google Shape;107;p13"/>
          <p:cNvCxnSpPr/>
          <p:nvPr/>
        </p:nvCxnSpPr>
        <p:spPr>
          <a:xfrm>
            <a:off x="1193532" y="1737845"/>
            <a:ext cx="9966960" cy="0"/>
          </a:xfrm>
          <a:prstGeom prst="straightConnector1">
            <a:avLst/>
          </a:prstGeom>
          <a:noFill/>
          <a:ln w="9525" cap="flat" cmpd="sng">
            <a:solidFill>
              <a:srgbClr val="7F7F7F"/>
            </a:solidFill>
            <a:prstDash val="solid"/>
            <a:round/>
            <a:headEnd type="none" w="sm" len="sm"/>
            <a:tailEnd type="none" w="sm" len="sm"/>
          </a:ln>
        </p:spPr>
      </p:cxnSp>
      <p:sp>
        <p:nvSpPr>
          <p:cNvPr id="108" name="Google Shape;108;p13"/>
          <p:cNvSpPr/>
          <p:nvPr/>
        </p:nvSpPr>
        <p:spPr>
          <a:xfrm>
            <a:off x="1507"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9" name="Google Shape;109;p13"/>
          <p:cNvSpPr/>
          <p:nvPr/>
        </p:nvSpPr>
        <p:spPr>
          <a:xfrm>
            <a:off x="1507" y="4953000"/>
            <a:ext cx="12188952" cy="1905000"/>
          </a:xfrm>
          <a:prstGeom prst="rect">
            <a:avLst/>
          </a:prstGeom>
          <a:solidFill>
            <a:srgbClr val="FFFF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 name="Google Shape;110;p13"/>
          <p:cNvSpPr txBox="1"/>
          <p:nvPr/>
        </p:nvSpPr>
        <p:spPr>
          <a:xfrm>
            <a:off x="1066800" y="5252936"/>
            <a:ext cx="10058400" cy="1028715"/>
          </a:xfrm>
          <a:prstGeom prst="rect">
            <a:avLst/>
          </a:prstGeom>
          <a:noFill/>
          <a:ln>
            <a:noFill/>
          </a:ln>
        </p:spPr>
        <p:txBody>
          <a:bodyPr spcFirstLastPara="1" wrap="square" lIns="91425" tIns="45700" rIns="91425" bIns="45700" anchor="b" anchorCtr="0">
            <a:normAutofit/>
          </a:bodyPr>
          <a:lstStyle/>
          <a:p>
            <a:pPr marL="0" marR="0" lvl="0" indent="0" algn="ctr" rtl="0">
              <a:lnSpc>
                <a:spcPct val="85000"/>
              </a:lnSpc>
              <a:spcBef>
                <a:spcPts val="0"/>
              </a:spcBef>
              <a:spcAft>
                <a:spcPts val="0"/>
              </a:spcAft>
              <a:buClr>
                <a:srgbClr val="000000"/>
              </a:buClr>
              <a:buSzPts val="3000"/>
              <a:buFont typeface="Arial"/>
              <a:buNone/>
            </a:pPr>
            <a:r>
              <a:rPr lang="en-US" sz="3000" b="1" i="0" u="none" strike="noStrike" cap="none" dirty="0">
                <a:solidFill>
                  <a:schemeClr val="accent6"/>
                </a:solidFill>
                <a:latin typeface="Times New Roman"/>
                <a:ea typeface="Times New Roman"/>
                <a:cs typeface="Times New Roman"/>
                <a:sym typeface="Times New Roman"/>
              </a:rPr>
              <a:t>ONLINE</a:t>
            </a:r>
            <a:r>
              <a:rPr lang="en-US" sz="3000" b="1" i="0" u="none" strike="noStrike" cap="none" dirty="0">
                <a:solidFill>
                  <a:srgbClr val="FFFFFF"/>
                </a:solidFill>
                <a:latin typeface="Times New Roman"/>
                <a:ea typeface="Times New Roman"/>
                <a:cs typeface="Times New Roman"/>
                <a:sym typeface="Times New Roman"/>
              </a:rPr>
              <a:t> </a:t>
            </a:r>
            <a:r>
              <a:rPr lang="en-US" sz="3000" b="1" i="0" u="none" strike="noStrike" cap="none" dirty="0">
                <a:solidFill>
                  <a:schemeClr val="accent6"/>
                </a:solidFill>
                <a:latin typeface="Times New Roman"/>
                <a:ea typeface="Times New Roman"/>
                <a:cs typeface="Times New Roman"/>
                <a:sym typeface="Times New Roman"/>
              </a:rPr>
              <a:t>BUS</a:t>
            </a:r>
            <a:r>
              <a:rPr lang="en-US" sz="3000" b="1" i="0" u="none" strike="noStrike" cap="none" dirty="0">
                <a:solidFill>
                  <a:srgbClr val="FFFFFF"/>
                </a:solidFill>
                <a:latin typeface="Times New Roman"/>
                <a:ea typeface="Times New Roman"/>
                <a:cs typeface="Times New Roman"/>
                <a:sym typeface="Times New Roman"/>
              </a:rPr>
              <a:t> </a:t>
            </a:r>
            <a:r>
              <a:rPr lang="en-US" sz="3000" b="1" i="0" u="none" strike="noStrike" cap="none" dirty="0">
                <a:solidFill>
                  <a:schemeClr val="accent6"/>
                </a:solidFill>
                <a:latin typeface="Times New Roman"/>
                <a:ea typeface="Times New Roman"/>
                <a:cs typeface="Times New Roman"/>
                <a:sym typeface="Times New Roman"/>
              </a:rPr>
              <a:t>BOOKING</a:t>
            </a:r>
            <a:r>
              <a:rPr lang="en-US" sz="3000" b="1" i="0" u="none" strike="noStrike" cap="none" dirty="0">
                <a:solidFill>
                  <a:srgbClr val="FFFFFF"/>
                </a:solidFill>
                <a:latin typeface="Times New Roman"/>
                <a:ea typeface="Times New Roman"/>
                <a:cs typeface="Times New Roman"/>
                <a:sym typeface="Times New Roman"/>
              </a:rPr>
              <a:t> </a:t>
            </a:r>
            <a:r>
              <a:rPr lang="en-US" sz="3000" b="1" i="0" u="none" strike="noStrike" cap="none" dirty="0">
                <a:solidFill>
                  <a:schemeClr val="accent6"/>
                </a:solidFill>
                <a:latin typeface="Times New Roman"/>
                <a:ea typeface="Times New Roman"/>
                <a:cs typeface="Times New Roman"/>
                <a:sym typeface="Times New Roman"/>
              </a:rPr>
              <a:t>SYSTEM</a:t>
            </a:r>
            <a:endParaRPr sz="3000" b="0" i="0" u="none" strike="noStrike" cap="none" dirty="0">
              <a:solidFill>
                <a:schemeClr val="accent6"/>
              </a:solidFill>
              <a:latin typeface="Times New Roman"/>
              <a:ea typeface="Times New Roman"/>
              <a:cs typeface="Times New Roman"/>
              <a:sym typeface="Times New Roman"/>
            </a:endParaRPr>
          </a:p>
          <a:p>
            <a:pPr marL="0" marR="0" lvl="0" indent="0" algn="ctr" rtl="0">
              <a:lnSpc>
                <a:spcPct val="85000"/>
              </a:lnSpc>
              <a:spcBef>
                <a:spcPts val="600"/>
              </a:spcBef>
              <a:spcAft>
                <a:spcPts val="0"/>
              </a:spcAft>
              <a:buClr>
                <a:srgbClr val="000000"/>
              </a:buClr>
              <a:buSzPts val="3000"/>
              <a:buFont typeface="Arial"/>
              <a:buNone/>
            </a:pPr>
            <a:r>
              <a:rPr lang="en-US" sz="3000" b="1" i="0" u="none" strike="noStrike" cap="none" dirty="0">
                <a:solidFill>
                  <a:schemeClr val="accent6"/>
                </a:solidFill>
                <a:latin typeface="Times New Roman"/>
                <a:ea typeface="Times New Roman"/>
                <a:cs typeface="Times New Roman"/>
                <a:sym typeface="Times New Roman"/>
              </a:rPr>
              <a:t>GROUP-</a:t>
            </a:r>
            <a:r>
              <a:rPr lang="en-US" sz="3000" b="1" i="0" u="none" strike="noStrike" cap="none" dirty="0">
                <a:solidFill>
                  <a:srgbClr val="FFFFFF"/>
                </a:solidFill>
                <a:latin typeface="Times New Roman"/>
                <a:ea typeface="Times New Roman"/>
                <a:cs typeface="Times New Roman"/>
                <a:sym typeface="Times New Roman"/>
              </a:rPr>
              <a:t> </a:t>
            </a:r>
            <a:r>
              <a:rPr lang="en-US" sz="3000" b="1" dirty="0" smtClean="0">
                <a:solidFill>
                  <a:schemeClr val="accent6"/>
                </a:solidFill>
                <a:latin typeface="Times New Roman"/>
                <a:ea typeface="Times New Roman"/>
                <a:cs typeface="Times New Roman"/>
                <a:sym typeface="Times New Roman"/>
              </a:rPr>
              <a:t>10</a:t>
            </a:r>
            <a:endParaRPr sz="3000" b="0" i="0" u="none" strike="noStrike" cap="none" dirty="0">
              <a:solidFill>
                <a:schemeClr val="accent6"/>
              </a:solidFill>
              <a:latin typeface="Times New Roman"/>
              <a:ea typeface="Times New Roman"/>
              <a:cs typeface="Times New Roman"/>
              <a:sym typeface="Times New Roman"/>
            </a:endParaRPr>
          </a:p>
        </p:txBody>
      </p:sp>
      <p:sp>
        <p:nvSpPr>
          <p:cNvPr id="111" name="Google Shape;111;p13"/>
          <p:cNvSpPr/>
          <p:nvPr/>
        </p:nvSpPr>
        <p:spPr>
          <a:xfrm>
            <a:off x="1507" y="4906176"/>
            <a:ext cx="12188952" cy="64008"/>
          </a:xfrm>
          <a:prstGeom prst="rect">
            <a:avLst/>
          </a:prstGeom>
          <a:solidFill>
            <a:srgbClr val="7C7F7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 name="Google Shape;112;p13"/>
          <p:cNvSpPr txBox="1"/>
          <p:nvPr/>
        </p:nvSpPr>
        <p:spPr>
          <a:xfrm>
            <a:off x="1464556" y="-82621"/>
            <a:ext cx="5635500" cy="3231614"/>
          </a:xfrm>
          <a:prstGeom prst="rect">
            <a:avLst/>
          </a:prstGeom>
          <a:noFill/>
          <a:ln>
            <a:noFill/>
          </a:ln>
        </p:spPr>
        <p:txBody>
          <a:bodyPr spcFirstLastPara="1" wrap="square" lIns="91425" tIns="45700" rIns="91425" bIns="45700" anchor="t" anchorCtr="0">
            <a:spAutoFit/>
          </a:bodyPr>
          <a:lstStyle/>
          <a:p>
            <a:pPr>
              <a:buSzPts val="8051"/>
            </a:pPr>
            <a:r>
              <a:rPr lang="en-US" sz="6000" b="1" dirty="0">
                <a:solidFill>
                  <a:schemeClr val="accent6"/>
                </a:solidFill>
                <a:latin typeface="Times New Roman"/>
                <a:ea typeface="Times New Roman"/>
                <a:cs typeface="Times New Roman"/>
                <a:sym typeface="Times New Roman"/>
              </a:rPr>
              <a:t>Wonder</a:t>
            </a:r>
            <a:r>
              <a:rPr lang="en-US" sz="8000" b="1" dirty="0">
                <a:solidFill>
                  <a:srgbClr val="1F8084"/>
                </a:solidFill>
                <a:latin typeface="Times New Roman"/>
                <a:ea typeface="Times New Roman"/>
                <a:cs typeface="Times New Roman"/>
                <a:sym typeface="Times New Roman"/>
              </a:rPr>
              <a:t> </a:t>
            </a:r>
            <a:r>
              <a:rPr lang="en-US" sz="8000" b="1" dirty="0">
                <a:solidFill>
                  <a:schemeClr val="accent6"/>
                </a:solidFill>
                <a:latin typeface="Times New Roman"/>
                <a:ea typeface="Times New Roman"/>
                <a:cs typeface="Times New Roman"/>
                <a:sym typeface="Times New Roman"/>
              </a:rPr>
              <a:t>Wheels</a:t>
            </a:r>
          </a:p>
          <a:p>
            <a:pPr marL="0" marR="0" lvl="0" indent="0" algn="l" rtl="0">
              <a:lnSpc>
                <a:spcPct val="100000"/>
              </a:lnSpc>
              <a:spcBef>
                <a:spcPts val="0"/>
              </a:spcBef>
              <a:spcAft>
                <a:spcPts val="0"/>
              </a:spcAft>
              <a:buClr>
                <a:srgbClr val="000000"/>
              </a:buClr>
              <a:buSzPts val="8051"/>
              <a:buFont typeface="Arial"/>
              <a:buNone/>
            </a:pPr>
            <a:endParaRPr sz="4400" b="1" i="0" u="none" strike="noStrike" cap="none" dirty="0">
              <a:solidFill>
                <a:srgbClr val="434547"/>
              </a:solidFill>
              <a:latin typeface="Times New Roman"/>
              <a:ea typeface="Times New Roman"/>
              <a:cs typeface="Times New Roman"/>
              <a:sym typeface="Times New Roman"/>
            </a:endParaRPr>
          </a:p>
        </p:txBody>
      </p:sp>
      <p:pic>
        <p:nvPicPr>
          <p:cNvPr id="12" name="Picture 11">
            <a:extLst>
              <a:ext uri="{FF2B5EF4-FFF2-40B4-BE49-F238E27FC236}">
                <a16:creationId xmlns:a16="http://schemas.microsoft.com/office/drawing/2014/main" id="{95BCF834-4B69-8466-6F6E-0DA0A1764E79}"/>
              </a:ext>
            </a:extLst>
          </p:cNvPr>
          <p:cNvPicPr>
            <a:picLocks noChangeAspect="1"/>
          </p:cNvPicPr>
          <p:nvPr/>
        </p:nvPicPr>
        <p:blipFill>
          <a:blip r:embed="rId3"/>
          <a:stretch>
            <a:fillRect/>
          </a:stretch>
        </p:blipFill>
        <p:spPr>
          <a:xfrm>
            <a:off x="4218257" y="358959"/>
            <a:ext cx="5221549" cy="4199509"/>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p22"/>
          <p:cNvSpPr txBox="1"/>
          <p:nvPr/>
        </p:nvSpPr>
        <p:spPr>
          <a:xfrm>
            <a:off x="4627207" y="352475"/>
            <a:ext cx="4902600" cy="6465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600" b="1" i="0" u="none" strike="noStrike" cap="none" dirty="0">
                <a:solidFill>
                  <a:srgbClr val="92D050"/>
                </a:solidFill>
                <a:latin typeface="Times New Roman"/>
                <a:ea typeface="Times New Roman"/>
                <a:cs typeface="Times New Roman"/>
                <a:sym typeface="Times New Roman"/>
              </a:rPr>
              <a:t>ENTITY</a:t>
            </a:r>
            <a:r>
              <a:rPr lang="en-US" sz="3600" b="1" i="0" u="none" strike="noStrike" cap="none" dirty="0">
                <a:solidFill>
                  <a:srgbClr val="1F8084"/>
                </a:solidFill>
                <a:latin typeface="Times New Roman"/>
                <a:ea typeface="Times New Roman"/>
                <a:cs typeface="Times New Roman"/>
                <a:sym typeface="Times New Roman"/>
              </a:rPr>
              <a:t> </a:t>
            </a:r>
            <a:r>
              <a:rPr lang="en-US" sz="3600" b="1" i="0" u="none" strike="noStrike" cap="none" dirty="0">
                <a:solidFill>
                  <a:srgbClr val="92D050"/>
                </a:solidFill>
                <a:latin typeface="Times New Roman"/>
                <a:ea typeface="Times New Roman"/>
                <a:cs typeface="Times New Roman"/>
                <a:sym typeface="Times New Roman"/>
              </a:rPr>
              <a:t>MODULE</a:t>
            </a:r>
            <a:r>
              <a:rPr lang="en-US" sz="3600" b="1" i="0" u="none" strike="noStrike" cap="none" dirty="0">
                <a:solidFill>
                  <a:schemeClr val="dk1"/>
                </a:solidFill>
                <a:latin typeface="Times New Roman"/>
                <a:ea typeface="Times New Roman"/>
                <a:cs typeface="Times New Roman"/>
                <a:sym typeface="Times New Roman"/>
              </a:rPr>
              <a:t> </a:t>
            </a:r>
            <a:endParaRPr sz="3600" b="0" i="0" u="none" strike="noStrike" cap="none" dirty="0">
              <a:solidFill>
                <a:schemeClr val="dk1"/>
              </a:solidFill>
              <a:latin typeface="Calibri"/>
              <a:ea typeface="Calibri"/>
              <a:cs typeface="Calibri"/>
              <a:sym typeface="Calibri"/>
            </a:endParaRPr>
          </a:p>
        </p:txBody>
      </p:sp>
      <p:sp>
        <p:nvSpPr>
          <p:cNvPr id="245" name="Google Shape;245;p22"/>
          <p:cNvSpPr txBox="1"/>
          <p:nvPr/>
        </p:nvSpPr>
        <p:spPr>
          <a:xfrm>
            <a:off x="290250" y="1084600"/>
            <a:ext cx="11155500" cy="5171700"/>
          </a:xfrm>
          <a:prstGeom prst="rect">
            <a:avLst/>
          </a:prstGeom>
          <a:noFill/>
          <a:ln>
            <a:noFill/>
          </a:ln>
        </p:spPr>
        <p:txBody>
          <a:bodyPr spcFirstLastPara="1" wrap="square" lIns="91425" tIns="45700" rIns="91425" bIns="45700" anchor="t" anchorCtr="0">
            <a:spAutoFit/>
          </a:bodyPr>
          <a:lstStyle/>
          <a:p>
            <a:pPr marL="457200" marR="0" lvl="0" indent="-368300" algn="just" rtl="0">
              <a:lnSpc>
                <a:spcPct val="100000"/>
              </a:lnSpc>
              <a:spcBef>
                <a:spcPts val="0"/>
              </a:spcBef>
              <a:spcAft>
                <a:spcPts val="0"/>
              </a:spcAft>
              <a:buClr>
                <a:schemeClr val="dk1"/>
              </a:buClr>
              <a:buSzPts val="2200"/>
              <a:buFont typeface="Times New Roman"/>
              <a:buChar char="●"/>
            </a:pPr>
            <a:r>
              <a:rPr lang="en-US" sz="2200" b="0" i="0" u="none" strike="noStrike" cap="none" dirty="0">
                <a:solidFill>
                  <a:schemeClr val="dk1"/>
                </a:solidFill>
                <a:latin typeface="Times New Roman"/>
                <a:ea typeface="Times New Roman"/>
                <a:cs typeface="Times New Roman"/>
                <a:sym typeface="Times New Roman"/>
              </a:rPr>
              <a:t>Entity module defines the basic entities required for this application that are stored in the database. Each entity is represented in the form of tables in the Database.</a:t>
            </a:r>
            <a:endParaRPr sz="2200" b="0" i="0" u="none" strike="noStrike" cap="none" dirty="0">
              <a:solidFill>
                <a:schemeClr val="dk1"/>
              </a:solidFill>
              <a:latin typeface="Times New Roman"/>
              <a:ea typeface="Times New Roman"/>
              <a:cs typeface="Times New Roman"/>
              <a:sym typeface="Times New Roman"/>
            </a:endParaRPr>
          </a:p>
          <a:p>
            <a:pPr marL="457200" marR="0" lvl="0" indent="-368300" algn="l" rtl="0">
              <a:lnSpc>
                <a:spcPct val="100000"/>
              </a:lnSpc>
              <a:spcBef>
                <a:spcPts val="0"/>
              </a:spcBef>
              <a:spcAft>
                <a:spcPts val="0"/>
              </a:spcAft>
              <a:buClr>
                <a:schemeClr val="dk1"/>
              </a:buClr>
              <a:buSzPts val="2200"/>
              <a:buFont typeface="Times New Roman"/>
              <a:buChar char="●"/>
            </a:pPr>
            <a:r>
              <a:rPr lang="en-US" sz="2200" b="0" i="0" u="none" strike="noStrike" cap="none" dirty="0">
                <a:solidFill>
                  <a:schemeClr val="dk1"/>
                </a:solidFill>
                <a:latin typeface="Times New Roman"/>
                <a:ea typeface="Times New Roman"/>
                <a:cs typeface="Times New Roman"/>
                <a:sym typeface="Times New Roman"/>
              </a:rPr>
              <a:t>Those entities are </a:t>
            </a:r>
            <a:endParaRPr sz="2200" b="0" i="0" u="none" strike="noStrike" cap="none" dirty="0">
              <a:solidFill>
                <a:schemeClr val="dk1"/>
              </a:solidFill>
              <a:latin typeface="Times New Roman"/>
              <a:ea typeface="Times New Roman"/>
              <a:cs typeface="Times New Roman"/>
              <a:sym typeface="Times New Roman"/>
            </a:endParaRPr>
          </a:p>
          <a:p>
            <a:pPr marL="1371600" marR="0" lvl="2" indent="-368300" algn="just" rtl="0">
              <a:lnSpc>
                <a:spcPct val="100000"/>
              </a:lnSpc>
              <a:spcBef>
                <a:spcPts val="0"/>
              </a:spcBef>
              <a:spcAft>
                <a:spcPts val="0"/>
              </a:spcAft>
              <a:buClr>
                <a:srgbClr val="000000"/>
              </a:buClr>
              <a:buSzPts val="2200"/>
              <a:buFont typeface="Times New Roman"/>
              <a:buChar char="■"/>
            </a:pPr>
            <a:r>
              <a:rPr lang="en-US" sz="2200" b="1" i="0" u="none" strike="noStrike" cap="none" dirty="0">
                <a:solidFill>
                  <a:srgbClr val="92D050"/>
                </a:solidFill>
                <a:latin typeface="Times New Roman"/>
                <a:ea typeface="Times New Roman"/>
                <a:cs typeface="Times New Roman"/>
                <a:sym typeface="Times New Roman"/>
              </a:rPr>
              <a:t>Admin</a:t>
            </a:r>
            <a:r>
              <a:rPr lang="en-US" sz="2200" b="1" i="0" u="none" strike="noStrike" cap="none" dirty="0">
                <a:solidFill>
                  <a:srgbClr val="1F8084"/>
                </a:solidFill>
                <a:latin typeface="Times New Roman"/>
                <a:ea typeface="Times New Roman"/>
                <a:cs typeface="Times New Roman"/>
                <a:sym typeface="Times New Roman"/>
              </a:rPr>
              <a:t>:</a:t>
            </a:r>
            <a:r>
              <a:rPr lang="en-US" sz="2200" b="0" i="0" u="none" strike="noStrike" cap="none" dirty="0">
                <a:solidFill>
                  <a:schemeClr val="dk1"/>
                </a:solidFill>
                <a:latin typeface="Times New Roman"/>
                <a:ea typeface="Times New Roman"/>
                <a:cs typeface="Times New Roman"/>
                <a:sym typeface="Times New Roman"/>
              </a:rPr>
              <a:t> Defines the Admin entity with 3 properties which are Admin ID, Admin Name and Password.</a:t>
            </a:r>
            <a:endParaRPr sz="2200" b="0" i="0" u="none" strike="noStrike" cap="none" dirty="0">
              <a:solidFill>
                <a:schemeClr val="dk1"/>
              </a:solidFill>
              <a:latin typeface="Times New Roman"/>
              <a:ea typeface="Times New Roman"/>
              <a:cs typeface="Times New Roman"/>
              <a:sym typeface="Times New Roman"/>
            </a:endParaRPr>
          </a:p>
          <a:p>
            <a:pPr marL="1371600" marR="0" lvl="2" indent="-368300" algn="just" rtl="0">
              <a:lnSpc>
                <a:spcPct val="100000"/>
              </a:lnSpc>
              <a:spcBef>
                <a:spcPts val="0"/>
              </a:spcBef>
              <a:spcAft>
                <a:spcPts val="0"/>
              </a:spcAft>
              <a:buClr>
                <a:srgbClr val="000000"/>
              </a:buClr>
              <a:buSzPts val="2200"/>
              <a:buFont typeface="Times New Roman"/>
              <a:buChar char="■"/>
            </a:pPr>
            <a:r>
              <a:rPr lang="en-US" sz="2200" b="1" i="0" u="none" strike="noStrike" cap="none" dirty="0">
                <a:solidFill>
                  <a:srgbClr val="92D050"/>
                </a:solidFill>
                <a:latin typeface="Times New Roman"/>
                <a:ea typeface="Times New Roman"/>
                <a:cs typeface="Times New Roman"/>
                <a:sym typeface="Times New Roman"/>
              </a:rPr>
              <a:t>Booking</a:t>
            </a:r>
            <a:r>
              <a:rPr lang="en-US" sz="2200" b="1" i="0" u="none" strike="noStrike" cap="none" dirty="0">
                <a:solidFill>
                  <a:srgbClr val="1F8084"/>
                </a:solidFill>
                <a:latin typeface="Times New Roman"/>
                <a:ea typeface="Times New Roman"/>
                <a:cs typeface="Times New Roman"/>
                <a:sym typeface="Times New Roman"/>
              </a:rPr>
              <a:t> </a:t>
            </a:r>
            <a:r>
              <a:rPr lang="en-US" sz="2200" b="1" i="0" u="none" strike="noStrike" cap="none" dirty="0">
                <a:solidFill>
                  <a:srgbClr val="92D050"/>
                </a:solidFill>
                <a:latin typeface="Times New Roman"/>
                <a:ea typeface="Times New Roman"/>
                <a:cs typeface="Times New Roman"/>
                <a:sym typeface="Times New Roman"/>
              </a:rPr>
              <a:t>Details</a:t>
            </a:r>
            <a:r>
              <a:rPr lang="en-US" sz="2200" b="1" i="0" u="none" strike="noStrike" cap="none" dirty="0">
                <a:solidFill>
                  <a:schemeClr val="dk1"/>
                </a:solidFill>
                <a:latin typeface="Times New Roman"/>
                <a:ea typeface="Times New Roman"/>
                <a:cs typeface="Times New Roman"/>
                <a:sym typeface="Times New Roman"/>
              </a:rPr>
              <a:t>:</a:t>
            </a:r>
            <a:r>
              <a:rPr lang="en-US" sz="2200" b="0" i="0" u="none" strike="noStrike" cap="none" dirty="0">
                <a:solidFill>
                  <a:schemeClr val="dk1"/>
                </a:solidFill>
                <a:latin typeface="Times New Roman"/>
                <a:ea typeface="Times New Roman"/>
                <a:cs typeface="Times New Roman"/>
                <a:sym typeface="Times New Roman"/>
              </a:rPr>
              <a:t> Defines the entity with following properties. Booking ID, Booking Date, Booking Time, Total Cost, Bus Number and User ID.</a:t>
            </a:r>
            <a:endParaRPr sz="2200" b="0" i="0" u="none" strike="noStrike" cap="none" dirty="0">
              <a:solidFill>
                <a:schemeClr val="dk1"/>
              </a:solidFill>
              <a:latin typeface="Times New Roman"/>
              <a:ea typeface="Times New Roman"/>
              <a:cs typeface="Times New Roman"/>
              <a:sym typeface="Times New Roman"/>
            </a:endParaRPr>
          </a:p>
          <a:p>
            <a:pPr marL="1371600" marR="0" lvl="2" indent="-368300" algn="just" rtl="0">
              <a:lnSpc>
                <a:spcPct val="100000"/>
              </a:lnSpc>
              <a:spcBef>
                <a:spcPts val="0"/>
              </a:spcBef>
              <a:spcAft>
                <a:spcPts val="0"/>
              </a:spcAft>
              <a:buClr>
                <a:srgbClr val="000000"/>
              </a:buClr>
              <a:buSzPts val="2200"/>
              <a:buFont typeface="Times New Roman"/>
              <a:buChar char="■"/>
            </a:pPr>
            <a:r>
              <a:rPr lang="en-US" sz="2200" b="1" i="0" u="none" strike="noStrike" cap="none" dirty="0">
                <a:solidFill>
                  <a:srgbClr val="92D050"/>
                </a:solidFill>
                <a:latin typeface="Times New Roman"/>
                <a:ea typeface="Times New Roman"/>
                <a:cs typeface="Times New Roman"/>
                <a:sym typeface="Times New Roman"/>
              </a:rPr>
              <a:t>Bus</a:t>
            </a:r>
            <a:r>
              <a:rPr lang="en-US" sz="2200" b="1" i="0" u="none" strike="noStrike" cap="none" dirty="0">
                <a:solidFill>
                  <a:srgbClr val="1F8084"/>
                </a:solidFill>
                <a:latin typeface="Times New Roman"/>
                <a:ea typeface="Times New Roman"/>
                <a:cs typeface="Times New Roman"/>
                <a:sym typeface="Times New Roman"/>
              </a:rPr>
              <a:t> </a:t>
            </a:r>
            <a:r>
              <a:rPr lang="en-US" sz="2200" b="1" i="0" u="none" strike="noStrike" cap="none" dirty="0">
                <a:solidFill>
                  <a:srgbClr val="92D050"/>
                </a:solidFill>
                <a:latin typeface="Times New Roman"/>
                <a:ea typeface="Times New Roman"/>
                <a:cs typeface="Times New Roman"/>
                <a:sym typeface="Times New Roman"/>
              </a:rPr>
              <a:t>Details</a:t>
            </a:r>
            <a:r>
              <a:rPr lang="en-US" sz="2200" b="1" i="0" u="none" strike="noStrike" cap="none" dirty="0">
                <a:solidFill>
                  <a:srgbClr val="1F8084"/>
                </a:solidFill>
                <a:latin typeface="Times New Roman"/>
                <a:ea typeface="Times New Roman"/>
                <a:cs typeface="Times New Roman"/>
                <a:sym typeface="Times New Roman"/>
              </a:rPr>
              <a:t>:</a:t>
            </a:r>
            <a:r>
              <a:rPr lang="en-US" sz="2200" b="0" i="0" u="none" strike="noStrike" cap="none" dirty="0">
                <a:solidFill>
                  <a:schemeClr val="dk1"/>
                </a:solidFill>
                <a:latin typeface="Times New Roman"/>
                <a:ea typeface="Times New Roman"/>
                <a:cs typeface="Times New Roman"/>
                <a:sym typeface="Times New Roman"/>
              </a:rPr>
              <a:t> It has following properties. Bus number, Departure stop, Arrival stop, Available seats, Departure date, Arrival date, Arrival time, Departure time, Bus vendor and Cost.</a:t>
            </a:r>
            <a:endParaRPr sz="2200" b="0" i="0" u="none" strike="noStrike" cap="none" dirty="0">
              <a:solidFill>
                <a:schemeClr val="dk1"/>
              </a:solidFill>
              <a:latin typeface="Times New Roman"/>
              <a:ea typeface="Times New Roman"/>
              <a:cs typeface="Times New Roman"/>
              <a:sym typeface="Times New Roman"/>
            </a:endParaRPr>
          </a:p>
          <a:p>
            <a:pPr marL="1371600" marR="0" lvl="2" indent="-368300" algn="just" rtl="0">
              <a:lnSpc>
                <a:spcPct val="100000"/>
              </a:lnSpc>
              <a:spcBef>
                <a:spcPts val="0"/>
              </a:spcBef>
              <a:spcAft>
                <a:spcPts val="0"/>
              </a:spcAft>
              <a:buClr>
                <a:srgbClr val="000000"/>
              </a:buClr>
              <a:buSzPts val="2200"/>
              <a:buFont typeface="Times New Roman"/>
              <a:buChar char="■"/>
            </a:pPr>
            <a:r>
              <a:rPr lang="en-US" sz="2200" b="1" i="0" u="none" strike="noStrike" cap="none" dirty="0">
                <a:solidFill>
                  <a:srgbClr val="92D050"/>
                </a:solidFill>
                <a:latin typeface="Times New Roman"/>
                <a:ea typeface="Times New Roman"/>
                <a:cs typeface="Times New Roman"/>
                <a:sym typeface="Times New Roman"/>
              </a:rPr>
              <a:t>Passenger</a:t>
            </a:r>
            <a:r>
              <a:rPr lang="en-US" sz="2200" b="1" i="0" u="none" strike="noStrike" cap="none" dirty="0">
                <a:solidFill>
                  <a:srgbClr val="1F8084"/>
                </a:solidFill>
                <a:latin typeface="Times New Roman"/>
                <a:ea typeface="Times New Roman"/>
                <a:cs typeface="Times New Roman"/>
                <a:sym typeface="Times New Roman"/>
              </a:rPr>
              <a:t>:</a:t>
            </a:r>
            <a:r>
              <a:rPr lang="en-US" sz="2200" b="0" i="0" u="none" strike="noStrike" cap="none" dirty="0">
                <a:solidFill>
                  <a:schemeClr val="dk1"/>
                </a:solidFill>
                <a:latin typeface="Times New Roman"/>
                <a:ea typeface="Times New Roman"/>
                <a:cs typeface="Times New Roman"/>
                <a:sym typeface="Times New Roman"/>
              </a:rPr>
              <a:t> It is defined with following properties Passenger ID, Name, Age and Luggage.</a:t>
            </a:r>
            <a:endParaRPr sz="2200" b="0" i="0" u="none" strike="noStrike" cap="none" dirty="0">
              <a:solidFill>
                <a:schemeClr val="dk1"/>
              </a:solidFill>
              <a:latin typeface="Times New Roman"/>
              <a:ea typeface="Times New Roman"/>
              <a:cs typeface="Times New Roman"/>
              <a:sym typeface="Times New Roman"/>
            </a:endParaRPr>
          </a:p>
          <a:p>
            <a:pPr marL="1371600" marR="0" lvl="2" indent="-368300" algn="just" rtl="0">
              <a:lnSpc>
                <a:spcPct val="100000"/>
              </a:lnSpc>
              <a:spcBef>
                <a:spcPts val="0"/>
              </a:spcBef>
              <a:spcAft>
                <a:spcPts val="0"/>
              </a:spcAft>
              <a:buClr>
                <a:srgbClr val="000000"/>
              </a:buClr>
              <a:buSzPts val="2200"/>
              <a:buFont typeface="Times New Roman"/>
              <a:buChar char="■"/>
            </a:pPr>
            <a:r>
              <a:rPr lang="en-US" sz="2200" b="1" i="0" u="none" strike="noStrike" cap="none" dirty="0">
                <a:solidFill>
                  <a:srgbClr val="92D050"/>
                </a:solidFill>
                <a:latin typeface="Times New Roman"/>
                <a:ea typeface="Times New Roman"/>
                <a:cs typeface="Times New Roman"/>
                <a:sym typeface="Times New Roman"/>
              </a:rPr>
              <a:t>User</a:t>
            </a:r>
            <a:r>
              <a:rPr lang="en-US" sz="2200" b="1" i="0" u="none" strike="noStrike" cap="none" dirty="0">
                <a:solidFill>
                  <a:srgbClr val="1F8084"/>
                </a:solidFill>
                <a:latin typeface="Times New Roman"/>
                <a:ea typeface="Times New Roman"/>
                <a:cs typeface="Times New Roman"/>
                <a:sym typeface="Times New Roman"/>
              </a:rPr>
              <a:t>:</a:t>
            </a:r>
            <a:r>
              <a:rPr lang="en-US" sz="2200" b="0" i="0" u="none" strike="noStrike" cap="none" dirty="0">
                <a:solidFill>
                  <a:schemeClr val="dk1"/>
                </a:solidFill>
                <a:latin typeface="Times New Roman"/>
                <a:ea typeface="Times New Roman"/>
                <a:cs typeface="Times New Roman"/>
                <a:sym typeface="Times New Roman"/>
              </a:rPr>
              <a:t> It has following properties such as User ID, User Name, Password, Email and Phone. User entity is related with Booking details entity in one to many relationship. </a:t>
            </a:r>
            <a:endParaRPr sz="2200" b="0" i="0" u="none" strike="noStrike" cap="none" dirty="0">
              <a:solidFill>
                <a:schemeClr val="dk1"/>
              </a:solidFill>
              <a:latin typeface="Times New Roman"/>
              <a:ea typeface="Times New Roman"/>
              <a:cs typeface="Times New Roman"/>
              <a:sym typeface="Times New Roman"/>
            </a:endParaRPr>
          </a:p>
          <a:p>
            <a:pPr marL="1371600" marR="0" lvl="0" indent="0" algn="l" rtl="0">
              <a:lnSpc>
                <a:spcPct val="100000"/>
              </a:lnSpc>
              <a:spcBef>
                <a:spcPts val="0"/>
              </a:spcBef>
              <a:spcAft>
                <a:spcPts val="0"/>
              </a:spcAft>
              <a:buClr>
                <a:srgbClr val="000000"/>
              </a:buClr>
              <a:buSzPts val="2200"/>
              <a:buFont typeface="Arial"/>
              <a:buNone/>
            </a:pPr>
            <a:endParaRPr sz="2200" b="0" i="0" u="none" strike="noStrike" cap="none" dirty="0">
              <a:solidFill>
                <a:schemeClr val="dk1"/>
              </a:solidFill>
              <a:latin typeface="Calibri"/>
              <a:ea typeface="Calibri"/>
              <a:cs typeface="Calibri"/>
              <a:sym typeface="Calibri"/>
            </a:endParaRPr>
          </a:p>
        </p:txBody>
      </p:sp>
      <p:sp>
        <p:nvSpPr>
          <p:cNvPr id="246" name="Google Shape;246;p22"/>
          <p:cNvSpPr/>
          <p:nvPr/>
        </p:nvSpPr>
        <p:spPr>
          <a:xfrm>
            <a:off x="1" y="6420464"/>
            <a:ext cx="12192000" cy="457200"/>
          </a:xfrm>
          <a:prstGeom prst="rect">
            <a:avLst/>
          </a:prstGeom>
          <a:solidFill>
            <a:srgbClr val="FFFF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7" name="Google Shape;247;p22"/>
          <p:cNvSpPr/>
          <p:nvPr/>
        </p:nvSpPr>
        <p:spPr>
          <a:xfrm>
            <a:off x="0" y="6341936"/>
            <a:ext cx="12192000" cy="66000"/>
          </a:xfrm>
          <a:prstGeom prst="rect">
            <a:avLst/>
          </a:prstGeom>
          <a:solidFill>
            <a:srgbClr val="7C7F7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23"/>
          <p:cNvSpPr txBox="1"/>
          <p:nvPr/>
        </p:nvSpPr>
        <p:spPr>
          <a:xfrm>
            <a:off x="3878904" y="301025"/>
            <a:ext cx="5373300" cy="585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dirty="0">
                <a:solidFill>
                  <a:srgbClr val="92D050"/>
                </a:solidFill>
                <a:latin typeface="Times New Roman"/>
                <a:ea typeface="Times New Roman"/>
                <a:cs typeface="Times New Roman"/>
                <a:sym typeface="Times New Roman"/>
              </a:rPr>
              <a:t>ADMIN</a:t>
            </a:r>
            <a:r>
              <a:rPr lang="en-US" sz="3200" b="1" i="0" u="none" strike="noStrike" cap="none" dirty="0">
                <a:solidFill>
                  <a:srgbClr val="1F8084"/>
                </a:solidFill>
                <a:latin typeface="Times New Roman"/>
                <a:ea typeface="Times New Roman"/>
                <a:cs typeface="Times New Roman"/>
                <a:sym typeface="Times New Roman"/>
              </a:rPr>
              <a:t> </a:t>
            </a:r>
            <a:r>
              <a:rPr lang="en-US" sz="3200" b="1" i="0" u="none" strike="noStrike" cap="none" dirty="0">
                <a:solidFill>
                  <a:srgbClr val="92D050"/>
                </a:solidFill>
                <a:latin typeface="Times New Roman"/>
                <a:ea typeface="Times New Roman"/>
                <a:cs typeface="Times New Roman"/>
                <a:sym typeface="Times New Roman"/>
              </a:rPr>
              <a:t>ENTITY</a:t>
            </a:r>
            <a:r>
              <a:rPr lang="en-US" sz="3200" b="1" i="0" u="none" strike="noStrike" cap="none" dirty="0">
                <a:solidFill>
                  <a:srgbClr val="1F8084"/>
                </a:solidFill>
                <a:latin typeface="Times New Roman"/>
                <a:ea typeface="Times New Roman"/>
                <a:cs typeface="Times New Roman"/>
                <a:sym typeface="Times New Roman"/>
              </a:rPr>
              <a:t> </a:t>
            </a:r>
            <a:r>
              <a:rPr lang="en-US" sz="3200" b="1" i="0" u="none" strike="noStrike" cap="none" dirty="0">
                <a:solidFill>
                  <a:srgbClr val="92D050"/>
                </a:solidFill>
                <a:latin typeface="Times New Roman"/>
                <a:ea typeface="Times New Roman"/>
                <a:cs typeface="Times New Roman"/>
                <a:sym typeface="Times New Roman"/>
              </a:rPr>
              <a:t>CLASS</a:t>
            </a:r>
            <a:r>
              <a:rPr lang="en-US" sz="3200" b="1" i="0" u="none" strike="noStrike" cap="none" dirty="0">
                <a:solidFill>
                  <a:srgbClr val="1F8084"/>
                </a:solidFill>
                <a:latin typeface="Times New Roman"/>
                <a:ea typeface="Times New Roman"/>
                <a:cs typeface="Times New Roman"/>
                <a:sym typeface="Times New Roman"/>
              </a:rPr>
              <a:t> </a:t>
            </a:r>
            <a:endParaRPr sz="1400" b="0" i="0" u="none" strike="noStrike" cap="none" dirty="0">
              <a:solidFill>
                <a:srgbClr val="1F8084"/>
              </a:solidFill>
              <a:latin typeface="Arial"/>
              <a:ea typeface="Arial"/>
              <a:cs typeface="Arial"/>
              <a:sym typeface="Arial"/>
            </a:endParaRPr>
          </a:p>
        </p:txBody>
      </p:sp>
      <p:sp>
        <p:nvSpPr>
          <p:cNvPr id="253" name="Google Shape;253;p23"/>
          <p:cNvSpPr txBox="1"/>
          <p:nvPr/>
        </p:nvSpPr>
        <p:spPr>
          <a:xfrm>
            <a:off x="1063625" y="4081145"/>
            <a:ext cx="10386060" cy="368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54" name="Google Shape;254;p23"/>
          <p:cNvSpPr txBox="1"/>
          <p:nvPr/>
        </p:nvSpPr>
        <p:spPr>
          <a:xfrm>
            <a:off x="1063625" y="3863677"/>
            <a:ext cx="9206100" cy="2123618"/>
          </a:xfrm>
          <a:prstGeom prst="rect">
            <a:avLst/>
          </a:prstGeom>
          <a:noFill/>
          <a:ln>
            <a:noFill/>
          </a:ln>
        </p:spPr>
        <p:txBody>
          <a:bodyPr spcFirstLastPara="1" wrap="square" lIns="91425" tIns="45700" rIns="91425" bIns="45700" anchor="t" anchorCtr="0">
            <a:spAutoFit/>
          </a:bodyPr>
          <a:lstStyle/>
          <a:p>
            <a:pPr marL="457200" marR="0" lvl="0" indent="-381000" algn="just" rtl="0">
              <a:lnSpc>
                <a:spcPct val="110000"/>
              </a:lnSpc>
              <a:spcBef>
                <a:spcPts val="0"/>
              </a:spcBef>
              <a:spcAft>
                <a:spcPts val="0"/>
              </a:spcAft>
              <a:buClr>
                <a:srgbClr val="000000"/>
              </a:buClr>
              <a:buSzPts val="2400"/>
              <a:buFont typeface="Times New Roman"/>
              <a:buChar char="●"/>
            </a:pPr>
            <a:r>
              <a:rPr lang="en-US" sz="2400" b="0" i="0" u="none" strike="noStrike" cap="none" dirty="0">
                <a:solidFill>
                  <a:schemeClr val="dk1"/>
                </a:solidFill>
                <a:latin typeface="Times New Roman"/>
                <a:ea typeface="Times New Roman"/>
                <a:cs typeface="Times New Roman"/>
                <a:sym typeface="Times New Roman"/>
              </a:rPr>
              <a:t>This Defines the Admin entity with 3 properties which are Admin ID, </a:t>
            </a:r>
            <a:r>
              <a:rPr lang="en-US" sz="2400" b="0" i="0" u="none" strike="noStrike" cap="none" dirty="0">
                <a:solidFill>
                  <a:srgbClr val="0C0C0C"/>
                </a:solidFill>
                <a:latin typeface="Times New Roman"/>
                <a:ea typeface="Times New Roman"/>
                <a:cs typeface="Times New Roman"/>
                <a:sym typeface="Times New Roman"/>
              </a:rPr>
              <a:t>Admin Name and Password.</a:t>
            </a:r>
            <a:endParaRPr sz="1400" b="0" i="0" u="none" strike="noStrike" cap="none" dirty="0">
              <a:solidFill>
                <a:srgbClr val="0C0C0C"/>
              </a:solidFill>
              <a:latin typeface="Arial"/>
              <a:ea typeface="Arial"/>
              <a:cs typeface="Arial"/>
              <a:sym typeface="Arial"/>
            </a:endParaRPr>
          </a:p>
          <a:p>
            <a:pPr marL="457200" marR="0" lvl="0" indent="-381000" algn="just" rtl="0">
              <a:lnSpc>
                <a:spcPct val="110000"/>
              </a:lnSpc>
              <a:spcBef>
                <a:spcPts val="0"/>
              </a:spcBef>
              <a:spcAft>
                <a:spcPts val="0"/>
              </a:spcAft>
              <a:buClr>
                <a:srgbClr val="1F8084"/>
              </a:buClr>
              <a:buSzPts val="2400"/>
              <a:buFont typeface="Times New Roman"/>
              <a:buChar char="●"/>
            </a:pPr>
            <a:r>
              <a:rPr lang="en-US" sz="2400" b="0" i="0" u="none" strike="noStrike" cap="none" dirty="0">
                <a:solidFill>
                  <a:srgbClr val="92D050"/>
                </a:solidFill>
                <a:latin typeface="Times New Roman"/>
                <a:ea typeface="Times New Roman"/>
                <a:cs typeface="Times New Roman"/>
                <a:sym typeface="Times New Roman"/>
              </a:rPr>
              <a:t>Admin</a:t>
            </a:r>
            <a:r>
              <a:rPr lang="en-US" sz="2400" b="0" i="0" u="none" strike="noStrike" cap="none" dirty="0">
                <a:solidFill>
                  <a:srgbClr val="1F8084"/>
                </a:solidFill>
                <a:latin typeface="Times New Roman"/>
                <a:ea typeface="Times New Roman"/>
                <a:cs typeface="Times New Roman"/>
                <a:sym typeface="Times New Roman"/>
              </a:rPr>
              <a:t> </a:t>
            </a:r>
            <a:r>
              <a:rPr lang="en-US" sz="2400" b="0" i="0" u="none" strike="noStrike" cap="none" dirty="0">
                <a:solidFill>
                  <a:srgbClr val="92D050"/>
                </a:solidFill>
                <a:latin typeface="Times New Roman"/>
                <a:ea typeface="Times New Roman"/>
                <a:cs typeface="Times New Roman"/>
                <a:sym typeface="Times New Roman"/>
              </a:rPr>
              <a:t>ID</a:t>
            </a:r>
            <a:r>
              <a:rPr lang="en-US" sz="2400" b="0" i="0" u="none" strike="noStrike" cap="none" dirty="0">
                <a:solidFill>
                  <a:srgbClr val="1F8084"/>
                </a:solidFill>
                <a:latin typeface="Times New Roman"/>
                <a:ea typeface="Times New Roman"/>
                <a:cs typeface="Times New Roman"/>
                <a:sym typeface="Times New Roman"/>
              </a:rPr>
              <a:t> - </a:t>
            </a:r>
            <a:r>
              <a:rPr lang="en-US" sz="2400" b="0" i="0" u="none" strike="noStrike" cap="none" dirty="0">
                <a:solidFill>
                  <a:srgbClr val="92D050"/>
                </a:solidFill>
                <a:latin typeface="Times New Roman"/>
                <a:ea typeface="Times New Roman"/>
                <a:cs typeface="Times New Roman"/>
                <a:sym typeface="Times New Roman"/>
              </a:rPr>
              <a:t>Primary</a:t>
            </a:r>
            <a:r>
              <a:rPr lang="en-US" sz="2400" b="0" i="0" u="none" strike="noStrike" cap="none" dirty="0">
                <a:solidFill>
                  <a:srgbClr val="1F8084"/>
                </a:solidFill>
                <a:latin typeface="Times New Roman"/>
                <a:ea typeface="Times New Roman"/>
                <a:cs typeface="Times New Roman"/>
                <a:sym typeface="Times New Roman"/>
              </a:rPr>
              <a:t> </a:t>
            </a:r>
            <a:r>
              <a:rPr lang="en-US" sz="2400" b="0" i="0" u="none" strike="noStrike" cap="none" dirty="0">
                <a:solidFill>
                  <a:srgbClr val="92D050"/>
                </a:solidFill>
                <a:latin typeface="Times New Roman"/>
                <a:ea typeface="Times New Roman"/>
                <a:cs typeface="Times New Roman"/>
                <a:sym typeface="Times New Roman"/>
              </a:rPr>
              <a:t>key</a:t>
            </a:r>
            <a:endParaRPr sz="1400" b="0" i="0" u="none" strike="noStrike" cap="none" dirty="0">
              <a:solidFill>
                <a:srgbClr val="92D050"/>
              </a:solidFill>
              <a:sym typeface="Arial"/>
            </a:endParaRPr>
          </a:p>
          <a:p>
            <a:pPr marL="457200" marR="0" lvl="0" indent="-381000" algn="just" rtl="0">
              <a:lnSpc>
                <a:spcPct val="110000"/>
              </a:lnSpc>
              <a:spcBef>
                <a:spcPts val="0"/>
              </a:spcBef>
              <a:spcAft>
                <a:spcPts val="0"/>
              </a:spcAft>
              <a:buClr>
                <a:srgbClr val="1F8084"/>
              </a:buClr>
              <a:buSzPts val="2400"/>
              <a:buFont typeface="Times New Roman"/>
              <a:buChar char="●"/>
            </a:pPr>
            <a:r>
              <a:rPr lang="en-US" sz="2400" b="0" i="0" u="none" strike="noStrike" cap="none" dirty="0">
                <a:solidFill>
                  <a:srgbClr val="92D050"/>
                </a:solidFill>
                <a:latin typeface="Times New Roman"/>
                <a:ea typeface="Times New Roman"/>
                <a:cs typeface="Times New Roman"/>
                <a:sym typeface="Times New Roman"/>
              </a:rPr>
              <a:t>Admin</a:t>
            </a:r>
            <a:r>
              <a:rPr lang="en-US" sz="2400" b="0" i="0" u="none" strike="noStrike" cap="none" dirty="0">
                <a:solidFill>
                  <a:srgbClr val="1F8084"/>
                </a:solidFill>
                <a:latin typeface="Times New Roman"/>
                <a:ea typeface="Times New Roman"/>
                <a:cs typeface="Times New Roman"/>
                <a:sym typeface="Times New Roman"/>
              </a:rPr>
              <a:t> </a:t>
            </a:r>
            <a:r>
              <a:rPr lang="en-US" sz="2400" b="0" i="0" u="none" strike="noStrike" cap="none" dirty="0">
                <a:solidFill>
                  <a:srgbClr val="92D050"/>
                </a:solidFill>
                <a:latin typeface="Times New Roman"/>
                <a:ea typeface="Times New Roman"/>
                <a:cs typeface="Times New Roman"/>
                <a:sym typeface="Times New Roman"/>
              </a:rPr>
              <a:t>Name</a:t>
            </a:r>
            <a:r>
              <a:rPr lang="en-US" sz="2400" b="0" i="0" u="none" strike="noStrike" cap="none" dirty="0">
                <a:solidFill>
                  <a:srgbClr val="1F8084"/>
                </a:solidFill>
                <a:latin typeface="Times New Roman"/>
                <a:ea typeface="Times New Roman"/>
                <a:cs typeface="Times New Roman"/>
                <a:sym typeface="Times New Roman"/>
              </a:rPr>
              <a:t> - </a:t>
            </a:r>
            <a:r>
              <a:rPr lang="en-US" sz="2400" b="0" i="0" u="none" strike="noStrike" cap="none" dirty="0">
                <a:solidFill>
                  <a:srgbClr val="92D050"/>
                </a:solidFill>
                <a:latin typeface="Times New Roman"/>
                <a:ea typeface="Times New Roman"/>
                <a:cs typeface="Times New Roman"/>
                <a:sym typeface="Times New Roman"/>
              </a:rPr>
              <a:t>Column</a:t>
            </a:r>
            <a:endParaRPr sz="1400" b="0" i="0" u="none" strike="noStrike" cap="none" dirty="0">
              <a:solidFill>
                <a:srgbClr val="92D050"/>
              </a:solidFill>
              <a:sym typeface="Arial"/>
            </a:endParaRPr>
          </a:p>
          <a:p>
            <a:pPr marL="457200" marR="0" lvl="0" indent="-381000" algn="just" rtl="0">
              <a:lnSpc>
                <a:spcPct val="110000"/>
              </a:lnSpc>
              <a:spcBef>
                <a:spcPts val="0"/>
              </a:spcBef>
              <a:spcAft>
                <a:spcPts val="0"/>
              </a:spcAft>
              <a:buClr>
                <a:srgbClr val="1F8084"/>
              </a:buClr>
              <a:buSzPts val="2400"/>
              <a:buFont typeface="Times New Roman"/>
              <a:buChar char="●"/>
            </a:pPr>
            <a:r>
              <a:rPr lang="en-US" sz="2400" b="0" i="0" u="none" strike="noStrike" cap="none" dirty="0">
                <a:solidFill>
                  <a:srgbClr val="92D050"/>
                </a:solidFill>
                <a:latin typeface="Times New Roman"/>
                <a:ea typeface="Times New Roman"/>
                <a:cs typeface="Times New Roman"/>
                <a:sym typeface="Times New Roman"/>
              </a:rPr>
              <a:t>Password</a:t>
            </a:r>
            <a:r>
              <a:rPr lang="en-US" sz="2400" b="0" i="0" u="none" strike="noStrike" cap="none" dirty="0">
                <a:solidFill>
                  <a:srgbClr val="1F8084"/>
                </a:solidFill>
                <a:latin typeface="Times New Roman"/>
                <a:ea typeface="Times New Roman"/>
                <a:cs typeface="Times New Roman"/>
                <a:sym typeface="Times New Roman"/>
              </a:rPr>
              <a:t> - </a:t>
            </a:r>
            <a:r>
              <a:rPr lang="en-US" sz="2400" b="0" i="0" u="none" strike="noStrike" cap="none" dirty="0">
                <a:solidFill>
                  <a:srgbClr val="92D050"/>
                </a:solidFill>
                <a:latin typeface="Times New Roman"/>
                <a:ea typeface="Times New Roman"/>
                <a:cs typeface="Times New Roman"/>
                <a:sym typeface="Times New Roman"/>
              </a:rPr>
              <a:t>Column</a:t>
            </a:r>
            <a:endParaRPr sz="1400" b="0" i="0" u="none" strike="noStrike" cap="none" dirty="0">
              <a:solidFill>
                <a:srgbClr val="92D050"/>
              </a:solidFill>
              <a:sym typeface="Arial"/>
            </a:endParaRPr>
          </a:p>
        </p:txBody>
      </p:sp>
      <p:sp>
        <p:nvSpPr>
          <p:cNvPr id="256" name="Google Shape;256;p23"/>
          <p:cNvSpPr/>
          <p:nvPr/>
        </p:nvSpPr>
        <p:spPr>
          <a:xfrm>
            <a:off x="1" y="6400800"/>
            <a:ext cx="12192000" cy="457200"/>
          </a:xfrm>
          <a:prstGeom prst="rect">
            <a:avLst/>
          </a:prstGeom>
          <a:solidFill>
            <a:srgbClr val="FFFF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7" name="Google Shape;257;p23"/>
          <p:cNvSpPr/>
          <p:nvPr/>
        </p:nvSpPr>
        <p:spPr>
          <a:xfrm>
            <a:off x="0" y="6341936"/>
            <a:ext cx="12192000" cy="66000"/>
          </a:xfrm>
          <a:prstGeom prst="rect">
            <a:avLst/>
          </a:prstGeom>
          <a:solidFill>
            <a:srgbClr val="7C7F7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t="14250" r="71261" b="67503"/>
          <a:stretch/>
        </p:blipFill>
        <p:spPr>
          <a:xfrm>
            <a:off x="2016363" y="1022143"/>
            <a:ext cx="7300624" cy="2607368"/>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24"/>
          <p:cNvSpPr txBox="1"/>
          <p:nvPr/>
        </p:nvSpPr>
        <p:spPr>
          <a:xfrm>
            <a:off x="3040852" y="411325"/>
            <a:ext cx="7136400" cy="585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dirty="0">
                <a:solidFill>
                  <a:srgbClr val="92D050"/>
                </a:solidFill>
                <a:latin typeface="Times New Roman"/>
                <a:ea typeface="Times New Roman"/>
                <a:cs typeface="Times New Roman"/>
                <a:sym typeface="Times New Roman"/>
              </a:rPr>
              <a:t>BOOKING</a:t>
            </a:r>
            <a:r>
              <a:rPr lang="en-US" sz="3200" b="1" i="0" u="none" strike="noStrike" cap="none" dirty="0">
                <a:solidFill>
                  <a:srgbClr val="1F8084"/>
                </a:solidFill>
                <a:latin typeface="Times New Roman"/>
                <a:ea typeface="Times New Roman"/>
                <a:cs typeface="Times New Roman"/>
                <a:sym typeface="Times New Roman"/>
              </a:rPr>
              <a:t> </a:t>
            </a:r>
            <a:r>
              <a:rPr lang="en-US" sz="3200" b="1" i="0" u="none" strike="noStrike" cap="none" dirty="0">
                <a:solidFill>
                  <a:srgbClr val="92D050"/>
                </a:solidFill>
                <a:latin typeface="Times New Roman"/>
                <a:ea typeface="Times New Roman"/>
                <a:cs typeface="Times New Roman"/>
                <a:sym typeface="Times New Roman"/>
              </a:rPr>
              <a:t>DETAILS</a:t>
            </a:r>
            <a:r>
              <a:rPr lang="en-US" sz="3200" b="1" i="0" u="none" strike="noStrike" cap="none" dirty="0">
                <a:solidFill>
                  <a:srgbClr val="1F8084"/>
                </a:solidFill>
                <a:latin typeface="Times New Roman"/>
                <a:ea typeface="Times New Roman"/>
                <a:cs typeface="Times New Roman"/>
                <a:sym typeface="Times New Roman"/>
              </a:rPr>
              <a:t> </a:t>
            </a:r>
            <a:r>
              <a:rPr lang="en-US" sz="3200" b="1" i="0" u="none" strike="noStrike" cap="none" dirty="0">
                <a:solidFill>
                  <a:srgbClr val="92D050"/>
                </a:solidFill>
                <a:latin typeface="Times New Roman"/>
                <a:ea typeface="Times New Roman"/>
                <a:cs typeface="Times New Roman"/>
                <a:sym typeface="Times New Roman"/>
              </a:rPr>
              <a:t>ENTITY</a:t>
            </a:r>
            <a:r>
              <a:rPr lang="en-US" sz="3200" b="1" i="0" u="none" strike="noStrike" cap="none" dirty="0">
                <a:solidFill>
                  <a:srgbClr val="1F8084"/>
                </a:solidFill>
                <a:latin typeface="Times New Roman"/>
                <a:ea typeface="Times New Roman"/>
                <a:cs typeface="Times New Roman"/>
                <a:sym typeface="Times New Roman"/>
              </a:rPr>
              <a:t> </a:t>
            </a:r>
            <a:r>
              <a:rPr lang="en-US" sz="3200" b="1" i="0" u="none" strike="noStrike" cap="none" dirty="0">
                <a:solidFill>
                  <a:srgbClr val="92D050"/>
                </a:solidFill>
                <a:latin typeface="Times New Roman"/>
                <a:ea typeface="Times New Roman"/>
                <a:cs typeface="Times New Roman"/>
                <a:sym typeface="Times New Roman"/>
              </a:rPr>
              <a:t>CLASS</a:t>
            </a:r>
            <a:r>
              <a:rPr lang="en-US" sz="3200" b="1" i="0" u="none" strike="noStrike" cap="none" dirty="0">
                <a:solidFill>
                  <a:schemeClr val="dk1"/>
                </a:solidFill>
                <a:latin typeface="Times New Roman"/>
                <a:ea typeface="Times New Roman"/>
                <a:cs typeface="Times New Roman"/>
                <a:sym typeface="Times New Roman"/>
              </a:rPr>
              <a:t>  </a:t>
            </a:r>
            <a:endParaRPr sz="3200" b="1" i="0" u="none" strike="noStrike" cap="none" dirty="0">
              <a:solidFill>
                <a:schemeClr val="dk1"/>
              </a:solidFill>
              <a:latin typeface="Times New Roman"/>
              <a:ea typeface="Times New Roman"/>
              <a:cs typeface="Times New Roman"/>
              <a:sym typeface="Times New Roman"/>
            </a:endParaRPr>
          </a:p>
        </p:txBody>
      </p:sp>
      <p:sp>
        <p:nvSpPr>
          <p:cNvPr id="263" name="Google Shape;263;p24"/>
          <p:cNvSpPr txBox="1"/>
          <p:nvPr/>
        </p:nvSpPr>
        <p:spPr>
          <a:xfrm>
            <a:off x="737313" y="4359592"/>
            <a:ext cx="9834880" cy="830997"/>
          </a:xfrm>
          <a:prstGeom prst="rect">
            <a:avLst/>
          </a:prstGeom>
          <a:noFill/>
          <a:ln>
            <a:noFill/>
          </a:ln>
        </p:spPr>
        <p:txBody>
          <a:bodyPr spcFirstLastPara="1" wrap="square" lIns="91425" tIns="45700" rIns="91425" bIns="45700" anchor="t" anchorCtr="0">
            <a:spAutoFit/>
          </a:bodyPr>
          <a:lstStyle/>
          <a:p>
            <a:pPr marL="457200" marR="0" lvl="0" indent="-317500" algn="just" rtl="0">
              <a:lnSpc>
                <a:spcPct val="100000"/>
              </a:lnSpc>
              <a:spcBef>
                <a:spcPts val="0"/>
              </a:spcBef>
              <a:spcAft>
                <a:spcPts val="0"/>
              </a:spcAft>
              <a:buClr>
                <a:schemeClr val="dk1"/>
              </a:buClr>
              <a:buSzPts val="1400"/>
              <a:buFont typeface="Times New Roman"/>
              <a:buChar char="●"/>
            </a:pPr>
            <a:r>
              <a:rPr lang="en-US" sz="1800" b="0" i="0" u="none" strike="noStrike" cap="none" dirty="0">
                <a:solidFill>
                  <a:schemeClr val="dk1"/>
                </a:solidFill>
                <a:latin typeface="Times New Roman"/>
                <a:ea typeface="Times New Roman"/>
                <a:cs typeface="Times New Roman"/>
                <a:sym typeface="Times New Roman"/>
              </a:rPr>
              <a:t> </a:t>
            </a:r>
            <a:r>
              <a:rPr lang="en-US" sz="2400" b="0" i="0" u="none" strike="noStrike" cap="none" dirty="0">
                <a:solidFill>
                  <a:schemeClr val="dk1"/>
                </a:solidFill>
                <a:latin typeface="Times New Roman"/>
                <a:ea typeface="Times New Roman"/>
                <a:cs typeface="Times New Roman"/>
                <a:sym typeface="Times New Roman"/>
              </a:rPr>
              <a:t>Defines the entity with following properties. Booking ID, Booking Date, Booking Time, Total Cost, Bus Number and User ID.</a:t>
            </a:r>
            <a:endParaRPr sz="2400" b="0" i="0" u="none" strike="noStrike" cap="none" dirty="0">
              <a:solidFill>
                <a:schemeClr val="dk1"/>
              </a:solidFill>
              <a:latin typeface="Calibri"/>
              <a:ea typeface="Calibri"/>
              <a:cs typeface="Calibri"/>
              <a:sym typeface="Calibri"/>
            </a:endParaRPr>
          </a:p>
        </p:txBody>
      </p:sp>
      <p:sp>
        <p:nvSpPr>
          <p:cNvPr id="265" name="Google Shape;265;p24"/>
          <p:cNvSpPr/>
          <p:nvPr/>
        </p:nvSpPr>
        <p:spPr>
          <a:xfrm>
            <a:off x="1" y="6400800"/>
            <a:ext cx="12192000" cy="457200"/>
          </a:xfrm>
          <a:prstGeom prst="rect">
            <a:avLst/>
          </a:prstGeom>
          <a:solidFill>
            <a:srgbClr val="FFFF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6" name="Google Shape;266;p24"/>
          <p:cNvSpPr/>
          <p:nvPr/>
        </p:nvSpPr>
        <p:spPr>
          <a:xfrm>
            <a:off x="0" y="6341936"/>
            <a:ext cx="12192000" cy="66000"/>
          </a:xfrm>
          <a:prstGeom prst="rect">
            <a:avLst/>
          </a:prstGeom>
          <a:solidFill>
            <a:srgbClr val="7C7F7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t="60476" r="47019" b="23710"/>
          <a:stretch/>
        </p:blipFill>
        <p:spPr>
          <a:xfrm>
            <a:off x="737314" y="1783222"/>
            <a:ext cx="10461628" cy="195303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25"/>
          <p:cNvSpPr txBox="1"/>
          <p:nvPr/>
        </p:nvSpPr>
        <p:spPr>
          <a:xfrm>
            <a:off x="2919022" y="252700"/>
            <a:ext cx="6769500" cy="585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dirty="0">
                <a:solidFill>
                  <a:srgbClr val="92D050"/>
                </a:solidFill>
                <a:latin typeface="Times New Roman"/>
                <a:ea typeface="Times New Roman"/>
                <a:cs typeface="Times New Roman"/>
                <a:sym typeface="Times New Roman"/>
              </a:rPr>
              <a:t>BUS</a:t>
            </a:r>
            <a:r>
              <a:rPr lang="en-US" sz="3200" b="1" i="0" u="none" strike="noStrike" cap="none" dirty="0">
                <a:solidFill>
                  <a:srgbClr val="1F8084"/>
                </a:solidFill>
                <a:latin typeface="Times New Roman"/>
                <a:ea typeface="Times New Roman"/>
                <a:cs typeface="Times New Roman"/>
                <a:sym typeface="Times New Roman"/>
              </a:rPr>
              <a:t> </a:t>
            </a:r>
            <a:r>
              <a:rPr lang="en-US" sz="3200" b="1" i="0" u="none" strike="noStrike" cap="none" dirty="0">
                <a:solidFill>
                  <a:srgbClr val="92D050"/>
                </a:solidFill>
                <a:latin typeface="Times New Roman"/>
                <a:ea typeface="Times New Roman"/>
                <a:cs typeface="Times New Roman"/>
                <a:sym typeface="Times New Roman"/>
              </a:rPr>
              <a:t>DETAILS</a:t>
            </a:r>
            <a:r>
              <a:rPr lang="en-US" sz="3200" b="1" i="0" u="none" strike="noStrike" cap="none" dirty="0">
                <a:solidFill>
                  <a:srgbClr val="1F8084"/>
                </a:solidFill>
                <a:latin typeface="Times New Roman"/>
                <a:ea typeface="Times New Roman"/>
                <a:cs typeface="Times New Roman"/>
                <a:sym typeface="Times New Roman"/>
              </a:rPr>
              <a:t> </a:t>
            </a:r>
            <a:r>
              <a:rPr lang="en-US" sz="3200" b="1" i="0" u="none" strike="noStrike" cap="none" dirty="0">
                <a:solidFill>
                  <a:srgbClr val="92D050"/>
                </a:solidFill>
                <a:latin typeface="Times New Roman"/>
                <a:ea typeface="Times New Roman"/>
                <a:cs typeface="Times New Roman"/>
                <a:sym typeface="Times New Roman"/>
              </a:rPr>
              <a:t>ENTITY</a:t>
            </a:r>
            <a:r>
              <a:rPr lang="en-US" sz="3200" b="1" i="0" u="none" strike="noStrike" cap="none" dirty="0">
                <a:solidFill>
                  <a:srgbClr val="1F8084"/>
                </a:solidFill>
                <a:latin typeface="Times New Roman"/>
                <a:ea typeface="Times New Roman"/>
                <a:cs typeface="Times New Roman"/>
                <a:sym typeface="Times New Roman"/>
              </a:rPr>
              <a:t> </a:t>
            </a:r>
            <a:r>
              <a:rPr lang="en-US" sz="3200" b="1" i="0" u="none" strike="noStrike" cap="none" dirty="0">
                <a:solidFill>
                  <a:srgbClr val="92D050"/>
                </a:solidFill>
                <a:latin typeface="Times New Roman"/>
                <a:ea typeface="Times New Roman"/>
                <a:cs typeface="Times New Roman"/>
                <a:sym typeface="Times New Roman"/>
              </a:rPr>
              <a:t>CLASS</a:t>
            </a:r>
            <a:r>
              <a:rPr lang="en-US" sz="3200" b="1" i="0" u="none" strike="noStrike" cap="none" dirty="0">
                <a:solidFill>
                  <a:schemeClr val="dk1"/>
                </a:solidFill>
                <a:latin typeface="Times New Roman"/>
                <a:ea typeface="Times New Roman"/>
                <a:cs typeface="Times New Roman"/>
                <a:sym typeface="Times New Roman"/>
              </a:rPr>
              <a:t> </a:t>
            </a:r>
            <a:r>
              <a:rPr lang="en-US" sz="1800" b="1" i="0" u="none" strike="noStrike" cap="none" dirty="0">
                <a:solidFill>
                  <a:schemeClr val="dk1"/>
                </a:solidFill>
                <a:latin typeface="Times New Roman"/>
                <a:ea typeface="Times New Roman"/>
                <a:cs typeface="Times New Roman"/>
                <a:sym typeface="Times New Roman"/>
              </a:rPr>
              <a:t> </a:t>
            </a:r>
            <a:endParaRPr sz="1800" b="0" i="0" u="none" strike="noStrike" cap="none" dirty="0">
              <a:solidFill>
                <a:schemeClr val="dk1"/>
              </a:solidFill>
              <a:latin typeface="Calibri"/>
              <a:ea typeface="Calibri"/>
              <a:cs typeface="Calibri"/>
              <a:sym typeface="Calibri"/>
            </a:endParaRPr>
          </a:p>
        </p:txBody>
      </p:sp>
      <p:sp>
        <p:nvSpPr>
          <p:cNvPr id="272" name="Google Shape;272;p25"/>
          <p:cNvSpPr txBox="1"/>
          <p:nvPr/>
        </p:nvSpPr>
        <p:spPr>
          <a:xfrm>
            <a:off x="129486" y="4283490"/>
            <a:ext cx="10925100" cy="1200288"/>
          </a:xfrm>
          <a:prstGeom prst="rect">
            <a:avLst/>
          </a:prstGeom>
          <a:noFill/>
          <a:ln>
            <a:noFill/>
          </a:ln>
        </p:spPr>
        <p:txBody>
          <a:bodyPr spcFirstLastPara="1" wrap="square" lIns="91425" tIns="45700" rIns="91425" bIns="45700" anchor="t" anchorCtr="0">
            <a:spAutoFit/>
          </a:bodyPr>
          <a:lstStyle/>
          <a:p>
            <a:pPr marL="457200" marR="0" lvl="0" indent="-381000" algn="just" rtl="0">
              <a:lnSpc>
                <a:spcPct val="100000"/>
              </a:lnSpc>
              <a:spcBef>
                <a:spcPts val="0"/>
              </a:spcBef>
              <a:spcAft>
                <a:spcPts val="0"/>
              </a:spcAft>
              <a:buClr>
                <a:schemeClr val="dk1"/>
              </a:buClr>
              <a:buSzPts val="2400"/>
              <a:buFont typeface="Times New Roman"/>
              <a:buChar char="●"/>
            </a:pPr>
            <a:r>
              <a:rPr lang="en-US" sz="2400" b="0" i="0" u="none" strike="noStrike" cap="none" dirty="0">
                <a:solidFill>
                  <a:schemeClr val="dk1"/>
                </a:solidFill>
                <a:latin typeface="Times New Roman"/>
                <a:ea typeface="Times New Roman"/>
                <a:cs typeface="Times New Roman"/>
                <a:sym typeface="Times New Roman"/>
              </a:rPr>
              <a:t> It has following properties. Bus </a:t>
            </a:r>
            <a:r>
              <a:rPr lang="en-US" sz="2400" b="0" i="0" u="none" strike="noStrike" cap="none" dirty="0" smtClean="0">
                <a:solidFill>
                  <a:schemeClr val="dk1"/>
                </a:solidFill>
                <a:latin typeface="Times New Roman"/>
                <a:ea typeface="Times New Roman"/>
                <a:cs typeface="Times New Roman"/>
                <a:sym typeface="Times New Roman"/>
              </a:rPr>
              <a:t>number, Arrival_bustop, Arrival_date, arrival_time, available_seats, bus_vendor, cost, departure_busstop, departure_date, departure_time.</a:t>
            </a:r>
            <a:endParaRPr sz="2400" b="0" i="0" u="none" strike="noStrike" cap="none" dirty="0">
              <a:solidFill>
                <a:schemeClr val="dk1"/>
              </a:solidFill>
              <a:latin typeface="Calibri"/>
              <a:ea typeface="Calibri"/>
              <a:cs typeface="Calibri"/>
              <a:sym typeface="Calibri"/>
            </a:endParaRPr>
          </a:p>
        </p:txBody>
      </p:sp>
      <p:sp>
        <p:nvSpPr>
          <p:cNvPr id="274" name="Google Shape;274;p25"/>
          <p:cNvSpPr/>
          <p:nvPr/>
        </p:nvSpPr>
        <p:spPr>
          <a:xfrm>
            <a:off x="1" y="6400800"/>
            <a:ext cx="12192000" cy="457200"/>
          </a:xfrm>
          <a:prstGeom prst="rect">
            <a:avLst/>
          </a:prstGeom>
          <a:solidFill>
            <a:srgbClr val="FFFF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5" name="Google Shape;275;p25"/>
          <p:cNvSpPr/>
          <p:nvPr/>
        </p:nvSpPr>
        <p:spPr>
          <a:xfrm>
            <a:off x="0" y="6341936"/>
            <a:ext cx="12192000" cy="66000"/>
          </a:xfrm>
          <a:prstGeom prst="rect">
            <a:avLst/>
          </a:prstGeom>
          <a:solidFill>
            <a:srgbClr val="7C7F7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t="36494" r="10851" b="45433"/>
          <a:stretch/>
        </p:blipFill>
        <p:spPr>
          <a:xfrm>
            <a:off x="129486" y="1199536"/>
            <a:ext cx="11974024" cy="2226108"/>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26"/>
          <p:cNvSpPr txBox="1"/>
          <p:nvPr/>
        </p:nvSpPr>
        <p:spPr>
          <a:xfrm>
            <a:off x="2665725" y="319661"/>
            <a:ext cx="6857400" cy="6465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600" b="1" i="0" u="none" strike="noStrike" cap="none" dirty="0">
                <a:solidFill>
                  <a:srgbClr val="92D050"/>
                </a:solidFill>
                <a:latin typeface="Times New Roman"/>
                <a:ea typeface="Times New Roman"/>
                <a:cs typeface="Times New Roman"/>
                <a:sym typeface="Times New Roman"/>
              </a:rPr>
              <a:t>PASSENGER</a:t>
            </a:r>
            <a:r>
              <a:rPr lang="en-US" sz="3600" b="1" i="0" u="none" strike="noStrike" cap="none" dirty="0">
                <a:solidFill>
                  <a:srgbClr val="1F8084"/>
                </a:solidFill>
                <a:latin typeface="Times New Roman"/>
                <a:ea typeface="Times New Roman"/>
                <a:cs typeface="Times New Roman"/>
                <a:sym typeface="Times New Roman"/>
              </a:rPr>
              <a:t> </a:t>
            </a:r>
            <a:r>
              <a:rPr lang="en-US" sz="3600" b="1" i="0" u="none" strike="noStrike" cap="none" dirty="0">
                <a:solidFill>
                  <a:srgbClr val="92D050"/>
                </a:solidFill>
                <a:latin typeface="Times New Roman"/>
                <a:ea typeface="Times New Roman"/>
                <a:cs typeface="Times New Roman"/>
                <a:sym typeface="Times New Roman"/>
              </a:rPr>
              <a:t>ENTITY</a:t>
            </a:r>
            <a:r>
              <a:rPr lang="en-US" sz="3600" b="1" i="0" u="none" strike="noStrike" cap="none" dirty="0">
                <a:solidFill>
                  <a:srgbClr val="1F8084"/>
                </a:solidFill>
                <a:latin typeface="Times New Roman"/>
                <a:ea typeface="Times New Roman"/>
                <a:cs typeface="Times New Roman"/>
                <a:sym typeface="Times New Roman"/>
              </a:rPr>
              <a:t> </a:t>
            </a:r>
            <a:r>
              <a:rPr lang="en-US" sz="3600" b="1" i="0" u="none" strike="noStrike" cap="none" dirty="0">
                <a:solidFill>
                  <a:srgbClr val="92D050"/>
                </a:solidFill>
                <a:latin typeface="Times New Roman"/>
                <a:ea typeface="Times New Roman"/>
                <a:cs typeface="Times New Roman"/>
                <a:sym typeface="Times New Roman"/>
              </a:rPr>
              <a:t>CLASS</a:t>
            </a:r>
            <a:r>
              <a:rPr lang="en-US" sz="3600" b="1" i="0" u="none" strike="noStrike" cap="none" dirty="0">
                <a:solidFill>
                  <a:schemeClr val="dk1"/>
                </a:solidFill>
                <a:latin typeface="Times New Roman"/>
                <a:ea typeface="Times New Roman"/>
                <a:cs typeface="Times New Roman"/>
                <a:sym typeface="Times New Roman"/>
              </a:rPr>
              <a:t>  </a:t>
            </a:r>
            <a:endParaRPr sz="3600" b="0" i="0" u="none" strike="noStrike" cap="none" dirty="0">
              <a:solidFill>
                <a:schemeClr val="dk1"/>
              </a:solidFill>
              <a:latin typeface="Calibri"/>
              <a:ea typeface="Calibri"/>
              <a:cs typeface="Calibri"/>
              <a:sym typeface="Calibri"/>
            </a:endParaRPr>
          </a:p>
        </p:txBody>
      </p:sp>
      <p:sp>
        <p:nvSpPr>
          <p:cNvPr id="281" name="Google Shape;281;p26"/>
          <p:cNvSpPr txBox="1"/>
          <p:nvPr/>
        </p:nvSpPr>
        <p:spPr>
          <a:xfrm>
            <a:off x="0" y="4259528"/>
            <a:ext cx="10514575" cy="830997"/>
          </a:xfrm>
          <a:prstGeom prst="rect">
            <a:avLst/>
          </a:prstGeom>
          <a:noFill/>
          <a:ln>
            <a:noFill/>
          </a:ln>
        </p:spPr>
        <p:txBody>
          <a:bodyPr spcFirstLastPara="1" wrap="square" lIns="91425" tIns="45700" rIns="91425" bIns="45700" anchor="t" anchorCtr="0">
            <a:spAutoFit/>
          </a:bodyPr>
          <a:lstStyle/>
          <a:p>
            <a:pPr marL="1257300" marR="0" lvl="2" indent="-342900" algn="just" rtl="0">
              <a:lnSpc>
                <a:spcPct val="100000"/>
              </a:lnSpc>
              <a:spcBef>
                <a:spcPts val="0"/>
              </a:spcBef>
              <a:spcAft>
                <a:spcPts val="0"/>
              </a:spcAft>
              <a:buClr>
                <a:schemeClr val="dk1"/>
              </a:buClr>
              <a:buSzPts val="2400"/>
              <a:buFont typeface="Noto Sans Symbols"/>
              <a:buChar char="⮚"/>
            </a:pPr>
            <a:r>
              <a:rPr lang="en-US" sz="2400" b="0" i="0" u="none" strike="noStrike" cap="none">
                <a:solidFill>
                  <a:schemeClr val="dk1"/>
                </a:solidFill>
                <a:latin typeface="Times New Roman"/>
                <a:ea typeface="Times New Roman"/>
                <a:cs typeface="Times New Roman"/>
                <a:sym typeface="Times New Roman"/>
              </a:rPr>
              <a:t> It is defined with following properties Passenger ID, Name, Age and Luggage.</a:t>
            </a:r>
            <a:endParaRPr sz="2400" b="0" i="0" u="none" strike="noStrike" cap="none">
              <a:solidFill>
                <a:schemeClr val="dk1"/>
              </a:solidFill>
              <a:latin typeface="Calibri"/>
              <a:ea typeface="Calibri"/>
              <a:cs typeface="Calibri"/>
              <a:sym typeface="Calibri"/>
            </a:endParaRPr>
          </a:p>
        </p:txBody>
      </p:sp>
      <p:sp>
        <p:nvSpPr>
          <p:cNvPr id="283" name="Google Shape;283;p26"/>
          <p:cNvSpPr/>
          <p:nvPr/>
        </p:nvSpPr>
        <p:spPr>
          <a:xfrm>
            <a:off x="1" y="6400800"/>
            <a:ext cx="12192000" cy="457200"/>
          </a:xfrm>
          <a:prstGeom prst="rect">
            <a:avLst/>
          </a:prstGeom>
          <a:solidFill>
            <a:srgbClr val="FFFF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4" name="Google Shape;284;p26"/>
          <p:cNvSpPr/>
          <p:nvPr/>
        </p:nvSpPr>
        <p:spPr>
          <a:xfrm>
            <a:off x="0" y="6341936"/>
            <a:ext cx="12192000" cy="66000"/>
          </a:xfrm>
          <a:prstGeom prst="rect">
            <a:avLst/>
          </a:prstGeom>
          <a:solidFill>
            <a:srgbClr val="7C7F7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t="52308" r="74780" b="26317"/>
          <a:stretch/>
        </p:blipFill>
        <p:spPr>
          <a:xfrm>
            <a:off x="2320413" y="1455174"/>
            <a:ext cx="7806813" cy="235429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27"/>
          <p:cNvSpPr txBox="1"/>
          <p:nvPr/>
        </p:nvSpPr>
        <p:spPr>
          <a:xfrm>
            <a:off x="3643976" y="329375"/>
            <a:ext cx="5397000" cy="6465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600" b="1" i="0" u="none" strike="noStrike" cap="none" dirty="0">
                <a:solidFill>
                  <a:srgbClr val="92D050"/>
                </a:solidFill>
                <a:latin typeface="Times New Roman"/>
                <a:ea typeface="Times New Roman"/>
                <a:cs typeface="Times New Roman"/>
                <a:sym typeface="Times New Roman"/>
              </a:rPr>
              <a:t>USER</a:t>
            </a:r>
            <a:r>
              <a:rPr lang="en-US" sz="3600" b="1" i="0" u="none" strike="noStrike" cap="none" dirty="0">
                <a:solidFill>
                  <a:srgbClr val="1F8084"/>
                </a:solidFill>
                <a:latin typeface="Times New Roman"/>
                <a:ea typeface="Times New Roman"/>
                <a:cs typeface="Times New Roman"/>
                <a:sym typeface="Times New Roman"/>
              </a:rPr>
              <a:t> </a:t>
            </a:r>
            <a:r>
              <a:rPr lang="en-US" sz="3600" b="1" i="0" u="none" strike="noStrike" cap="none" dirty="0">
                <a:solidFill>
                  <a:srgbClr val="92D050"/>
                </a:solidFill>
                <a:latin typeface="Times New Roman"/>
                <a:ea typeface="Times New Roman"/>
                <a:cs typeface="Times New Roman"/>
                <a:sym typeface="Times New Roman"/>
              </a:rPr>
              <a:t>ENTITY</a:t>
            </a:r>
            <a:r>
              <a:rPr lang="en-US" sz="3600" b="1" i="0" u="none" strike="noStrike" cap="none" dirty="0">
                <a:solidFill>
                  <a:srgbClr val="1F8084"/>
                </a:solidFill>
                <a:latin typeface="Times New Roman"/>
                <a:ea typeface="Times New Roman"/>
                <a:cs typeface="Times New Roman"/>
                <a:sym typeface="Times New Roman"/>
              </a:rPr>
              <a:t> </a:t>
            </a:r>
            <a:r>
              <a:rPr lang="en-US" sz="3600" b="1" i="0" u="none" strike="noStrike" cap="none" dirty="0">
                <a:solidFill>
                  <a:srgbClr val="92D050"/>
                </a:solidFill>
                <a:latin typeface="Times New Roman"/>
                <a:ea typeface="Times New Roman"/>
                <a:cs typeface="Times New Roman"/>
                <a:sym typeface="Times New Roman"/>
              </a:rPr>
              <a:t>CLASS</a:t>
            </a:r>
            <a:r>
              <a:rPr lang="en-US" sz="3200" b="1" i="0" u="none" strike="noStrike" cap="none" dirty="0">
                <a:solidFill>
                  <a:srgbClr val="1F8084"/>
                </a:solidFill>
                <a:latin typeface="Times New Roman"/>
                <a:ea typeface="Times New Roman"/>
                <a:cs typeface="Times New Roman"/>
                <a:sym typeface="Times New Roman"/>
              </a:rPr>
              <a:t> </a:t>
            </a:r>
            <a:r>
              <a:rPr lang="en-US" sz="1800" b="1" i="0" u="none" strike="noStrike" cap="none" dirty="0">
                <a:solidFill>
                  <a:schemeClr val="dk1"/>
                </a:solidFill>
                <a:latin typeface="Times New Roman"/>
                <a:ea typeface="Times New Roman"/>
                <a:cs typeface="Times New Roman"/>
                <a:sym typeface="Times New Roman"/>
              </a:rPr>
              <a:t> </a:t>
            </a:r>
            <a:endParaRPr sz="1800" b="0" i="0" u="none" strike="noStrike" cap="none" dirty="0">
              <a:solidFill>
                <a:schemeClr val="dk1"/>
              </a:solidFill>
              <a:latin typeface="Calibri"/>
              <a:ea typeface="Calibri"/>
              <a:cs typeface="Calibri"/>
              <a:sym typeface="Calibri"/>
            </a:endParaRPr>
          </a:p>
        </p:txBody>
      </p:sp>
      <p:sp>
        <p:nvSpPr>
          <p:cNvPr id="290" name="Google Shape;290;p27"/>
          <p:cNvSpPr txBox="1"/>
          <p:nvPr/>
        </p:nvSpPr>
        <p:spPr>
          <a:xfrm>
            <a:off x="517510" y="4331760"/>
            <a:ext cx="11157000" cy="831000"/>
          </a:xfrm>
          <a:prstGeom prst="rect">
            <a:avLst/>
          </a:prstGeom>
          <a:noFill/>
          <a:ln>
            <a:noFill/>
          </a:ln>
        </p:spPr>
        <p:txBody>
          <a:bodyPr spcFirstLastPara="1" wrap="square" lIns="91425" tIns="45700" rIns="91425" bIns="45700" anchor="t" anchorCtr="0">
            <a:spAutoFit/>
          </a:bodyPr>
          <a:lstStyle/>
          <a:p>
            <a:pPr marL="457200" marR="0" lvl="0" indent="-381000" algn="just" rtl="0">
              <a:lnSpc>
                <a:spcPct val="100000"/>
              </a:lnSpc>
              <a:spcBef>
                <a:spcPts val="0"/>
              </a:spcBef>
              <a:spcAft>
                <a:spcPts val="0"/>
              </a:spcAft>
              <a:buClr>
                <a:schemeClr val="dk1"/>
              </a:buClr>
              <a:buSzPts val="2400"/>
              <a:buFont typeface="Times New Roman"/>
              <a:buChar char="●"/>
            </a:pPr>
            <a:r>
              <a:rPr lang="en-US" sz="2400" b="0" i="0" u="none" strike="noStrike" cap="none">
                <a:solidFill>
                  <a:schemeClr val="dk1"/>
                </a:solidFill>
                <a:latin typeface="Times New Roman"/>
                <a:ea typeface="Times New Roman"/>
                <a:cs typeface="Times New Roman"/>
                <a:sym typeface="Times New Roman"/>
              </a:rPr>
              <a:t>It has following properties such as User ID, User Name, Password, Email and Phone. User entity is related with Booking details entity in one to many relationship. </a:t>
            </a:r>
            <a:endParaRPr sz="2400" b="0" i="0" u="none" strike="noStrike" cap="none">
              <a:solidFill>
                <a:schemeClr val="dk1"/>
              </a:solidFill>
              <a:latin typeface="Times New Roman"/>
              <a:ea typeface="Times New Roman"/>
              <a:cs typeface="Times New Roman"/>
              <a:sym typeface="Times New Roman"/>
            </a:endParaRPr>
          </a:p>
        </p:txBody>
      </p:sp>
      <p:sp>
        <p:nvSpPr>
          <p:cNvPr id="292" name="Google Shape;292;p27"/>
          <p:cNvSpPr/>
          <p:nvPr/>
        </p:nvSpPr>
        <p:spPr>
          <a:xfrm>
            <a:off x="1" y="6400800"/>
            <a:ext cx="12192000" cy="457200"/>
          </a:xfrm>
          <a:prstGeom prst="rect">
            <a:avLst/>
          </a:prstGeom>
          <a:solidFill>
            <a:srgbClr val="FFFF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3" name="Google Shape;293;p27"/>
          <p:cNvSpPr/>
          <p:nvPr/>
        </p:nvSpPr>
        <p:spPr>
          <a:xfrm>
            <a:off x="0" y="6341936"/>
            <a:ext cx="12192000" cy="66000"/>
          </a:xfrm>
          <a:prstGeom prst="rect">
            <a:avLst/>
          </a:prstGeom>
          <a:solidFill>
            <a:srgbClr val="7C7F7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t="62735" r="52981" b="22146"/>
          <a:stretch/>
        </p:blipFill>
        <p:spPr>
          <a:xfrm>
            <a:off x="845574" y="1710813"/>
            <a:ext cx="9989573" cy="2170883"/>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Google Shape;331;p32"/>
          <p:cNvSpPr txBox="1"/>
          <p:nvPr/>
        </p:nvSpPr>
        <p:spPr>
          <a:xfrm>
            <a:off x="4242973" y="333925"/>
            <a:ext cx="5352900" cy="585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dirty="0">
                <a:solidFill>
                  <a:srgbClr val="92D050"/>
                </a:solidFill>
                <a:latin typeface="Times New Roman"/>
                <a:ea typeface="Times New Roman"/>
                <a:cs typeface="Times New Roman"/>
                <a:sym typeface="Times New Roman"/>
              </a:rPr>
              <a:t>CONTROLLER MODULE </a:t>
            </a:r>
            <a:endParaRPr sz="3200" b="0" i="0" u="none" strike="noStrike" cap="none" dirty="0">
              <a:solidFill>
                <a:srgbClr val="92D050"/>
              </a:solidFill>
              <a:latin typeface="Calibri"/>
              <a:ea typeface="Calibri"/>
              <a:cs typeface="Calibri"/>
              <a:sym typeface="Calibri"/>
            </a:endParaRPr>
          </a:p>
        </p:txBody>
      </p:sp>
      <p:sp>
        <p:nvSpPr>
          <p:cNvPr id="332" name="Google Shape;332;p32"/>
          <p:cNvSpPr txBox="1"/>
          <p:nvPr/>
        </p:nvSpPr>
        <p:spPr>
          <a:xfrm>
            <a:off x="1002070" y="1140275"/>
            <a:ext cx="10184700" cy="4893607"/>
          </a:xfrm>
          <a:prstGeom prst="rect">
            <a:avLst/>
          </a:prstGeom>
          <a:noFill/>
          <a:ln>
            <a:noFill/>
          </a:ln>
        </p:spPr>
        <p:txBody>
          <a:bodyPr spcFirstLastPara="1" wrap="square" lIns="91425" tIns="45700" rIns="91425" bIns="45700" anchor="t" anchorCtr="0">
            <a:spAutoFit/>
          </a:bodyPr>
          <a:lstStyle/>
          <a:p>
            <a:pPr marL="342900" marR="0" lvl="0" indent="-342900" algn="just" rtl="0">
              <a:lnSpc>
                <a:spcPct val="130000"/>
              </a:lnSpc>
              <a:spcBef>
                <a:spcPts val="0"/>
              </a:spcBef>
              <a:spcAft>
                <a:spcPts val="0"/>
              </a:spcAft>
              <a:buClr>
                <a:schemeClr val="dk1"/>
              </a:buClr>
              <a:buSzPts val="2400"/>
              <a:buFont typeface="Noto Sans Symbols"/>
              <a:buChar char="●"/>
            </a:pPr>
            <a:r>
              <a:rPr lang="en-US" sz="2400" b="0" i="0" u="none" strike="noStrike" cap="none" dirty="0">
                <a:solidFill>
                  <a:schemeClr val="dk1"/>
                </a:solidFill>
                <a:latin typeface="Times New Roman"/>
                <a:ea typeface="Times New Roman"/>
                <a:cs typeface="Times New Roman"/>
                <a:sym typeface="Times New Roman"/>
              </a:rPr>
              <a:t>Controller module provides the HTTP request and response mappings for the entities in the application between the application and the Database.</a:t>
            </a:r>
            <a:endParaRPr sz="2400" b="0" i="0" u="none" strike="noStrike" cap="none" dirty="0">
              <a:solidFill>
                <a:schemeClr val="dk1"/>
              </a:solidFill>
              <a:latin typeface="Times New Roman"/>
              <a:ea typeface="Times New Roman"/>
              <a:cs typeface="Times New Roman"/>
              <a:sym typeface="Times New Roman"/>
            </a:endParaRPr>
          </a:p>
          <a:p>
            <a:pPr marL="342900" marR="0" lvl="0" indent="-342900" algn="just" rtl="0">
              <a:lnSpc>
                <a:spcPct val="130000"/>
              </a:lnSpc>
              <a:spcBef>
                <a:spcPts val="0"/>
              </a:spcBef>
              <a:spcAft>
                <a:spcPts val="0"/>
              </a:spcAft>
              <a:buClr>
                <a:schemeClr val="dk1"/>
              </a:buClr>
              <a:buSzPts val="2400"/>
              <a:buFont typeface="Noto Sans Symbols"/>
              <a:buChar char="●"/>
            </a:pPr>
            <a:r>
              <a:rPr lang="en-US" sz="2400" b="0" i="0" u="none" strike="noStrike" cap="none" dirty="0">
                <a:solidFill>
                  <a:schemeClr val="dk1"/>
                </a:solidFill>
                <a:latin typeface="Times New Roman"/>
                <a:ea typeface="Times New Roman"/>
                <a:cs typeface="Times New Roman"/>
                <a:sym typeface="Times New Roman"/>
              </a:rPr>
              <a:t>This application has two Controller components.</a:t>
            </a:r>
            <a:endParaRPr sz="2400" b="0" i="0" u="none" strike="noStrike" cap="none" dirty="0">
              <a:solidFill>
                <a:schemeClr val="dk1"/>
              </a:solidFill>
              <a:latin typeface="Times New Roman"/>
              <a:ea typeface="Times New Roman"/>
              <a:cs typeface="Times New Roman"/>
              <a:sym typeface="Times New Roman"/>
            </a:endParaRPr>
          </a:p>
          <a:p>
            <a:pPr marL="1257300" marR="0" lvl="2" indent="-457200" algn="just" rtl="0">
              <a:lnSpc>
                <a:spcPct val="130000"/>
              </a:lnSpc>
              <a:spcBef>
                <a:spcPts val="0"/>
              </a:spcBef>
              <a:spcAft>
                <a:spcPts val="0"/>
              </a:spcAft>
              <a:buClr>
                <a:schemeClr val="dk1"/>
              </a:buClr>
              <a:buSzPts val="2400"/>
              <a:buFont typeface="Calibri"/>
              <a:buChar char="■"/>
            </a:pPr>
            <a:r>
              <a:rPr lang="en-US" sz="2400" b="1" i="0" u="none" strike="noStrike" cap="none" dirty="0">
                <a:solidFill>
                  <a:srgbClr val="92D050"/>
                </a:solidFill>
                <a:latin typeface="Times New Roman"/>
                <a:ea typeface="Times New Roman"/>
                <a:cs typeface="Times New Roman"/>
                <a:sym typeface="Times New Roman"/>
              </a:rPr>
              <a:t>Admin Controller</a:t>
            </a:r>
            <a:r>
              <a:rPr lang="en-US" sz="2400" b="0" i="0" u="none" strike="noStrike" cap="none" dirty="0">
                <a:solidFill>
                  <a:srgbClr val="92D050"/>
                </a:solidFill>
                <a:latin typeface="Times New Roman"/>
                <a:ea typeface="Times New Roman"/>
                <a:cs typeface="Times New Roman"/>
                <a:sym typeface="Times New Roman"/>
              </a:rPr>
              <a:t>: </a:t>
            </a:r>
            <a:r>
              <a:rPr lang="en-US" sz="2400" b="0" i="0" u="none" strike="noStrike" cap="none" dirty="0">
                <a:solidFill>
                  <a:schemeClr val="dk1"/>
                </a:solidFill>
                <a:latin typeface="Times New Roman"/>
                <a:ea typeface="Times New Roman"/>
                <a:cs typeface="Times New Roman"/>
                <a:sym typeface="Times New Roman"/>
              </a:rPr>
              <a:t>This controller provides the HTTP request and response mappings for the Admin entity and the functionalities of that entity such as Admin login, Add admin, Delete admin, Add bus details, Update bus details and etc.</a:t>
            </a:r>
            <a:endParaRPr sz="2400" b="0" i="0" u="none" strike="noStrike" cap="none" dirty="0">
              <a:solidFill>
                <a:schemeClr val="dk1"/>
              </a:solidFill>
              <a:latin typeface="Times New Roman"/>
              <a:ea typeface="Times New Roman"/>
              <a:cs typeface="Times New Roman"/>
              <a:sym typeface="Times New Roman"/>
            </a:endParaRPr>
          </a:p>
          <a:p>
            <a:pPr marL="1257300" marR="0" lvl="2" indent="-457200" algn="just" rtl="0">
              <a:lnSpc>
                <a:spcPct val="130000"/>
              </a:lnSpc>
              <a:spcBef>
                <a:spcPts val="0"/>
              </a:spcBef>
              <a:spcAft>
                <a:spcPts val="0"/>
              </a:spcAft>
              <a:buClr>
                <a:schemeClr val="dk1"/>
              </a:buClr>
              <a:buSzPts val="2400"/>
              <a:buFont typeface="Calibri"/>
              <a:buChar char="■"/>
            </a:pPr>
            <a:r>
              <a:rPr lang="en-US" sz="2400" b="1" i="0" u="none" strike="noStrike" cap="none" dirty="0">
                <a:solidFill>
                  <a:srgbClr val="92D050"/>
                </a:solidFill>
                <a:latin typeface="Times New Roman"/>
                <a:ea typeface="Times New Roman"/>
                <a:cs typeface="Times New Roman"/>
                <a:sym typeface="Times New Roman"/>
              </a:rPr>
              <a:t>User Controller</a:t>
            </a:r>
            <a:r>
              <a:rPr lang="en-US" sz="2400" b="0" i="0" u="none" strike="noStrike" cap="none" dirty="0">
                <a:solidFill>
                  <a:srgbClr val="92D050"/>
                </a:solidFill>
                <a:latin typeface="Times New Roman"/>
                <a:ea typeface="Times New Roman"/>
                <a:cs typeface="Times New Roman"/>
                <a:sym typeface="Times New Roman"/>
              </a:rPr>
              <a:t>: </a:t>
            </a:r>
            <a:r>
              <a:rPr lang="en-US" sz="2400" b="0" i="0" u="none" strike="noStrike" cap="none" dirty="0">
                <a:solidFill>
                  <a:schemeClr val="dk1"/>
                </a:solidFill>
                <a:latin typeface="Times New Roman"/>
                <a:ea typeface="Times New Roman"/>
                <a:cs typeface="Times New Roman"/>
                <a:sym typeface="Times New Roman"/>
              </a:rPr>
              <a:t>User controller provides the HTTP mappings for user functionalities such as User login, Add user, Update user, Add booking, Delete Booking and etc.</a:t>
            </a:r>
            <a:endParaRPr sz="2400" b="0" i="0" u="none" strike="noStrike" cap="none" dirty="0">
              <a:solidFill>
                <a:schemeClr val="dk1"/>
              </a:solidFill>
              <a:latin typeface="Times New Roman"/>
              <a:ea typeface="Times New Roman"/>
              <a:cs typeface="Times New Roman"/>
              <a:sym typeface="Times New Roman"/>
            </a:endParaRPr>
          </a:p>
        </p:txBody>
      </p:sp>
      <p:sp>
        <p:nvSpPr>
          <p:cNvPr id="333" name="Google Shape;333;p32"/>
          <p:cNvSpPr/>
          <p:nvPr/>
        </p:nvSpPr>
        <p:spPr>
          <a:xfrm>
            <a:off x="1" y="6420465"/>
            <a:ext cx="12192000" cy="457200"/>
          </a:xfrm>
          <a:prstGeom prst="rect">
            <a:avLst/>
          </a:prstGeom>
          <a:solidFill>
            <a:srgbClr val="FFFF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4" name="Google Shape;334;p32"/>
          <p:cNvSpPr/>
          <p:nvPr/>
        </p:nvSpPr>
        <p:spPr>
          <a:xfrm>
            <a:off x="0" y="6341936"/>
            <a:ext cx="12192000" cy="66000"/>
          </a:xfrm>
          <a:prstGeom prst="rect">
            <a:avLst/>
          </a:prstGeom>
          <a:solidFill>
            <a:srgbClr val="7C7F7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Google Shape;298;p28"/>
          <p:cNvSpPr txBox="1"/>
          <p:nvPr/>
        </p:nvSpPr>
        <p:spPr>
          <a:xfrm>
            <a:off x="4833045" y="199850"/>
            <a:ext cx="3230100" cy="585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dirty="0">
                <a:solidFill>
                  <a:srgbClr val="92D050"/>
                </a:solidFill>
                <a:latin typeface="Times New Roman"/>
                <a:ea typeface="Times New Roman"/>
                <a:cs typeface="Times New Roman"/>
                <a:sym typeface="Times New Roman"/>
              </a:rPr>
              <a:t>DAO</a:t>
            </a:r>
            <a:r>
              <a:rPr lang="en-US" sz="3200" b="1" i="0" u="none" strike="noStrike" cap="none" dirty="0">
                <a:solidFill>
                  <a:srgbClr val="1F8084"/>
                </a:solidFill>
                <a:latin typeface="Times New Roman"/>
                <a:ea typeface="Times New Roman"/>
                <a:cs typeface="Times New Roman"/>
                <a:sym typeface="Times New Roman"/>
              </a:rPr>
              <a:t> </a:t>
            </a:r>
            <a:r>
              <a:rPr lang="en-US" sz="3200" b="1" i="0" u="none" strike="noStrike" cap="none" dirty="0">
                <a:solidFill>
                  <a:srgbClr val="92D050"/>
                </a:solidFill>
                <a:latin typeface="Times New Roman"/>
                <a:ea typeface="Times New Roman"/>
                <a:cs typeface="Times New Roman"/>
                <a:sym typeface="Times New Roman"/>
              </a:rPr>
              <a:t>LAYER</a:t>
            </a:r>
            <a:r>
              <a:rPr lang="en-US" sz="3200" b="1" i="0" u="none" strike="noStrike" cap="none" dirty="0">
                <a:solidFill>
                  <a:srgbClr val="1F8084"/>
                </a:solidFill>
                <a:latin typeface="Times New Roman"/>
                <a:ea typeface="Times New Roman"/>
                <a:cs typeface="Times New Roman"/>
                <a:sym typeface="Times New Roman"/>
              </a:rPr>
              <a:t> </a:t>
            </a:r>
            <a:endParaRPr sz="3200" b="0" i="0" u="none" strike="noStrike" cap="none" dirty="0">
              <a:solidFill>
                <a:srgbClr val="1F8084"/>
              </a:solidFill>
              <a:latin typeface="Calibri"/>
              <a:ea typeface="Calibri"/>
              <a:cs typeface="Calibri"/>
              <a:sym typeface="Calibri"/>
            </a:endParaRPr>
          </a:p>
        </p:txBody>
      </p:sp>
      <p:sp>
        <p:nvSpPr>
          <p:cNvPr id="299" name="Google Shape;299;p28"/>
          <p:cNvSpPr txBox="1"/>
          <p:nvPr/>
        </p:nvSpPr>
        <p:spPr>
          <a:xfrm>
            <a:off x="730885" y="943297"/>
            <a:ext cx="10634400" cy="4967473"/>
          </a:xfrm>
          <a:prstGeom prst="rect">
            <a:avLst/>
          </a:prstGeom>
          <a:noFill/>
          <a:ln>
            <a:noFill/>
          </a:ln>
        </p:spPr>
        <p:txBody>
          <a:bodyPr spcFirstLastPara="1" wrap="square" lIns="91425" tIns="45700" rIns="91425" bIns="45700" anchor="t" anchorCtr="0">
            <a:spAutoFit/>
          </a:bodyPr>
          <a:lstStyle/>
          <a:p>
            <a:pPr marL="342900" marR="0" lvl="0" indent="-342900" algn="just" rtl="0">
              <a:lnSpc>
                <a:spcPct val="120000"/>
              </a:lnSpc>
              <a:spcBef>
                <a:spcPts val="0"/>
              </a:spcBef>
              <a:spcAft>
                <a:spcPts val="0"/>
              </a:spcAft>
              <a:buClr>
                <a:schemeClr val="dk1"/>
              </a:buClr>
              <a:buSzPts val="2400"/>
              <a:buFont typeface="Noto Sans Symbols"/>
              <a:buChar char="●"/>
            </a:pPr>
            <a:r>
              <a:rPr lang="en-US" sz="2400" b="0" i="0" u="none" strike="noStrike" cap="none" dirty="0">
                <a:solidFill>
                  <a:schemeClr val="dk1"/>
                </a:solidFill>
                <a:latin typeface="Times New Roman"/>
                <a:ea typeface="Times New Roman"/>
                <a:cs typeface="Times New Roman"/>
                <a:sym typeface="Times New Roman"/>
              </a:rPr>
              <a:t>Data Access Object (DAO) pattern is a structural pattern that allows to isolate the application/business layer from persistence layer using an abstract API.</a:t>
            </a:r>
            <a:endParaRPr sz="2400" b="0" i="0" u="none" strike="noStrike" cap="none" dirty="0">
              <a:solidFill>
                <a:schemeClr val="dk1"/>
              </a:solidFill>
              <a:latin typeface="Times New Roman"/>
              <a:ea typeface="Times New Roman"/>
              <a:cs typeface="Times New Roman"/>
              <a:sym typeface="Times New Roman"/>
            </a:endParaRPr>
          </a:p>
          <a:p>
            <a:pPr marL="342900" marR="0" lvl="0" indent="-342900" algn="just" rtl="0">
              <a:lnSpc>
                <a:spcPct val="120000"/>
              </a:lnSpc>
              <a:spcBef>
                <a:spcPts val="0"/>
              </a:spcBef>
              <a:spcAft>
                <a:spcPts val="0"/>
              </a:spcAft>
              <a:buClr>
                <a:schemeClr val="dk1"/>
              </a:buClr>
              <a:buSzPts val="2400"/>
              <a:buFont typeface="Noto Sans Symbols"/>
              <a:buChar char="●"/>
            </a:pPr>
            <a:r>
              <a:rPr lang="en-US" sz="2400" b="0" i="0" u="none" strike="noStrike" cap="none" dirty="0">
                <a:solidFill>
                  <a:schemeClr val="dk1"/>
                </a:solidFill>
                <a:latin typeface="Times New Roman"/>
                <a:ea typeface="Times New Roman"/>
                <a:cs typeface="Times New Roman"/>
                <a:sym typeface="Times New Roman"/>
              </a:rPr>
              <a:t>It is used to abstract the retrieval of data from a data resource such as a Database.</a:t>
            </a:r>
            <a:endParaRPr sz="1400" b="0" i="0" u="none" strike="noStrike" cap="none" dirty="0">
              <a:solidFill>
                <a:srgbClr val="000000"/>
              </a:solidFill>
              <a:latin typeface="Arial"/>
              <a:ea typeface="Arial"/>
              <a:cs typeface="Arial"/>
              <a:sym typeface="Arial"/>
            </a:endParaRPr>
          </a:p>
          <a:p>
            <a:pPr marL="342900" marR="0" lvl="0" indent="-342900" algn="just" rtl="0">
              <a:lnSpc>
                <a:spcPct val="120000"/>
              </a:lnSpc>
              <a:spcBef>
                <a:spcPts val="0"/>
              </a:spcBef>
              <a:spcAft>
                <a:spcPts val="0"/>
              </a:spcAft>
              <a:buClr>
                <a:schemeClr val="dk1"/>
              </a:buClr>
              <a:buSzPts val="2400"/>
              <a:buFont typeface="Noto Sans Symbols"/>
              <a:buChar char="●"/>
            </a:pPr>
            <a:r>
              <a:rPr lang="en-US" sz="2400" b="0" i="0" u="none" strike="noStrike" cap="none" dirty="0">
                <a:solidFill>
                  <a:schemeClr val="dk1"/>
                </a:solidFill>
                <a:latin typeface="Times New Roman"/>
                <a:ea typeface="Times New Roman"/>
                <a:cs typeface="Times New Roman"/>
                <a:sym typeface="Times New Roman"/>
              </a:rPr>
              <a:t>All the entity classes are extended to JPA repository in order to perform CRUD operations.</a:t>
            </a:r>
            <a:endParaRPr sz="1400" b="0" i="0" u="none" strike="noStrike" cap="none" dirty="0">
              <a:solidFill>
                <a:srgbClr val="000000"/>
              </a:solidFill>
              <a:latin typeface="Arial"/>
              <a:ea typeface="Arial"/>
              <a:cs typeface="Arial"/>
              <a:sym typeface="Arial"/>
            </a:endParaRPr>
          </a:p>
          <a:p>
            <a:pPr marL="342900" marR="0" lvl="0" indent="-342900" algn="just" rtl="0">
              <a:lnSpc>
                <a:spcPct val="120000"/>
              </a:lnSpc>
              <a:spcBef>
                <a:spcPts val="0"/>
              </a:spcBef>
              <a:spcAft>
                <a:spcPts val="0"/>
              </a:spcAft>
              <a:buClr>
                <a:schemeClr val="dk1"/>
              </a:buClr>
              <a:buSzPts val="2400"/>
              <a:buFont typeface="Noto Sans Symbols"/>
              <a:buChar char="●"/>
            </a:pPr>
            <a:r>
              <a:rPr lang="en-US" sz="2400" b="0" i="0" u="none" strike="noStrike" cap="none" dirty="0">
                <a:solidFill>
                  <a:schemeClr val="dk1"/>
                </a:solidFill>
                <a:latin typeface="Times New Roman"/>
                <a:ea typeface="Times New Roman"/>
                <a:cs typeface="Times New Roman"/>
                <a:sym typeface="Times New Roman"/>
              </a:rPr>
              <a:t>This application has DAO classes (or interfaces) for the defined entities, which are</a:t>
            </a:r>
            <a:endParaRPr sz="2400" b="0" i="0" u="none" strike="noStrike" cap="none" dirty="0">
              <a:solidFill>
                <a:schemeClr val="dk1"/>
              </a:solidFill>
              <a:latin typeface="Times New Roman"/>
              <a:ea typeface="Times New Roman"/>
              <a:cs typeface="Times New Roman"/>
              <a:sym typeface="Times New Roman"/>
            </a:endParaRPr>
          </a:p>
          <a:p>
            <a:pPr marL="1257300" marR="0" lvl="2" indent="-457200" algn="just" rtl="0">
              <a:lnSpc>
                <a:spcPct val="120000"/>
              </a:lnSpc>
              <a:spcBef>
                <a:spcPts val="0"/>
              </a:spcBef>
              <a:spcAft>
                <a:spcPts val="0"/>
              </a:spcAft>
              <a:buClr>
                <a:srgbClr val="1F8084"/>
              </a:buClr>
              <a:buSzPts val="2400"/>
              <a:buFont typeface="Calibri"/>
              <a:buChar char="■"/>
            </a:pPr>
            <a:r>
              <a:rPr lang="en-US" sz="2400" b="0" i="0" u="none" strike="noStrike" cap="none" dirty="0">
                <a:solidFill>
                  <a:srgbClr val="92D050"/>
                </a:solidFill>
                <a:latin typeface="Times New Roman"/>
                <a:ea typeface="Times New Roman"/>
                <a:cs typeface="Times New Roman"/>
                <a:sym typeface="Times New Roman"/>
              </a:rPr>
              <a:t>Admin</a:t>
            </a:r>
            <a:r>
              <a:rPr lang="en-US" sz="2400" b="0" i="0" u="none" strike="noStrike" cap="none" dirty="0">
                <a:solidFill>
                  <a:srgbClr val="1F8084"/>
                </a:solidFill>
                <a:latin typeface="Times New Roman"/>
                <a:ea typeface="Times New Roman"/>
                <a:cs typeface="Times New Roman"/>
                <a:sym typeface="Times New Roman"/>
              </a:rPr>
              <a:t> </a:t>
            </a:r>
            <a:r>
              <a:rPr lang="en-US" sz="2400" b="0" i="0" u="none" strike="noStrike" cap="none" dirty="0">
                <a:solidFill>
                  <a:srgbClr val="92D050"/>
                </a:solidFill>
                <a:latin typeface="Times New Roman"/>
                <a:ea typeface="Times New Roman"/>
                <a:cs typeface="Times New Roman"/>
                <a:sym typeface="Times New Roman"/>
              </a:rPr>
              <a:t>DAO</a:t>
            </a:r>
            <a:endParaRPr sz="2400" b="0" i="0" u="none" strike="noStrike" cap="none" dirty="0">
              <a:solidFill>
                <a:srgbClr val="92D050"/>
              </a:solidFill>
              <a:latin typeface="Times New Roman"/>
              <a:ea typeface="Times New Roman"/>
              <a:cs typeface="Times New Roman"/>
              <a:sym typeface="Times New Roman"/>
            </a:endParaRPr>
          </a:p>
          <a:p>
            <a:pPr marL="1257300" marR="0" lvl="2" indent="-457200" algn="just" rtl="0">
              <a:lnSpc>
                <a:spcPct val="120000"/>
              </a:lnSpc>
              <a:spcBef>
                <a:spcPts val="0"/>
              </a:spcBef>
              <a:spcAft>
                <a:spcPts val="0"/>
              </a:spcAft>
              <a:buClr>
                <a:srgbClr val="1F8084"/>
              </a:buClr>
              <a:buSzPts val="2400"/>
              <a:buFont typeface="Calibri"/>
              <a:buChar char="■"/>
            </a:pPr>
            <a:r>
              <a:rPr lang="en-US" sz="2400" b="0" i="0" u="none" strike="noStrike" cap="none" dirty="0">
                <a:solidFill>
                  <a:srgbClr val="92D050"/>
                </a:solidFill>
                <a:latin typeface="Times New Roman"/>
                <a:ea typeface="Times New Roman"/>
                <a:cs typeface="Times New Roman"/>
                <a:sym typeface="Times New Roman"/>
              </a:rPr>
              <a:t>User</a:t>
            </a:r>
            <a:r>
              <a:rPr lang="en-US" sz="2400" b="0" i="0" u="none" strike="noStrike" cap="none" dirty="0">
                <a:solidFill>
                  <a:srgbClr val="1F8084"/>
                </a:solidFill>
                <a:latin typeface="Times New Roman"/>
                <a:ea typeface="Times New Roman"/>
                <a:cs typeface="Times New Roman"/>
                <a:sym typeface="Times New Roman"/>
              </a:rPr>
              <a:t> </a:t>
            </a:r>
            <a:r>
              <a:rPr lang="en-US" sz="2400" b="0" i="0" u="none" strike="noStrike" cap="none" dirty="0">
                <a:solidFill>
                  <a:srgbClr val="92D050"/>
                </a:solidFill>
                <a:latin typeface="Times New Roman"/>
                <a:ea typeface="Times New Roman"/>
                <a:cs typeface="Times New Roman"/>
                <a:sym typeface="Times New Roman"/>
              </a:rPr>
              <a:t>DAO</a:t>
            </a:r>
            <a:endParaRPr sz="2400" b="0" i="0" u="none" strike="noStrike" cap="none" dirty="0">
              <a:solidFill>
                <a:srgbClr val="92D050"/>
              </a:solidFill>
              <a:latin typeface="Times New Roman"/>
              <a:ea typeface="Times New Roman"/>
              <a:cs typeface="Times New Roman"/>
              <a:sym typeface="Times New Roman"/>
            </a:endParaRPr>
          </a:p>
          <a:p>
            <a:pPr marL="1257300" marR="0" lvl="2" indent="-457200" algn="just" rtl="0">
              <a:lnSpc>
                <a:spcPct val="120000"/>
              </a:lnSpc>
              <a:spcBef>
                <a:spcPts val="0"/>
              </a:spcBef>
              <a:spcAft>
                <a:spcPts val="0"/>
              </a:spcAft>
              <a:buClr>
                <a:srgbClr val="1F8084"/>
              </a:buClr>
              <a:buSzPts val="2400"/>
              <a:buFont typeface="Calibri"/>
              <a:buChar char="■"/>
            </a:pPr>
            <a:r>
              <a:rPr lang="en-US" sz="2400" b="0" i="0" u="none" strike="noStrike" cap="none" dirty="0">
                <a:solidFill>
                  <a:srgbClr val="92D050"/>
                </a:solidFill>
                <a:latin typeface="Times New Roman"/>
                <a:ea typeface="Times New Roman"/>
                <a:cs typeface="Times New Roman"/>
                <a:sym typeface="Times New Roman"/>
              </a:rPr>
              <a:t>Bus</a:t>
            </a:r>
            <a:r>
              <a:rPr lang="en-US" sz="2400" b="0" i="0" u="none" strike="noStrike" cap="none" dirty="0">
                <a:solidFill>
                  <a:srgbClr val="1F8084"/>
                </a:solidFill>
                <a:latin typeface="Times New Roman"/>
                <a:ea typeface="Times New Roman"/>
                <a:cs typeface="Times New Roman"/>
                <a:sym typeface="Times New Roman"/>
              </a:rPr>
              <a:t> </a:t>
            </a:r>
            <a:r>
              <a:rPr lang="en-US" sz="2400" b="0" i="0" u="none" strike="noStrike" cap="none" dirty="0">
                <a:solidFill>
                  <a:srgbClr val="92D050"/>
                </a:solidFill>
                <a:latin typeface="Times New Roman"/>
                <a:ea typeface="Times New Roman"/>
                <a:cs typeface="Times New Roman"/>
                <a:sym typeface="Times New Roman"/>
              </a:rPr>
              <a:t>Details</a:t>
            </a:r>
            <a:r>
              <a:rPr lang="en-US" sz="2400" b="0" i="0" u="none" strike="noStrike" cap="none" dirty="0">
                <a:solidFill>
                  <a:srgbClr val="1F8084"/>
                </a:solidFill>
                <a:latin typeface="Times New Roman"/>
                <a:ea typeface="Times New Roman"/>
                <a:cs typeface="Times New Roman"/>
                <a:sym typeface="Times New Roman"/>
              </a:rPr>
              <a:t> </a:t>
            </a:r>
            <a:r>
              <a:rPr lang="en-US" sz="2400" b="0" i="0" u="none" strike="noStrike" cap="none" dirty="0">
                <a:solidFill>
                  <a:srgbClr val="92D050"/>
                </a:solidFill>
                <a:latin typeface="Times New Roman"/>
                <a:ea typeface="Times New Roman"/>
                <a:cs typeface="Times New Roman"/>
                <a:sym typeface="Times New Roman"/>
              </a:rPr>
              <a:t>DAO</a:t>
            </a:r>
            <a:endParaRPr sz="2400" b="0" i="0" u="none" strike="noStrike" cap="none" dirty="0">
              <a:solidFill>
                <a:srgbClr val="92D050"/>
              </a:solidFill>
              <a:latin typeface="Times New Roman"/>
              <a:ea typeface="Times New Roman"/>
              <a:cs typeface="Times New Roman"/>
              <a:sym typeface="Times New Roman"/>
            </a:endParaRPr>
          </a:p>
          <a:p>
            <a:pPr marL="1257300" marR="0" lvl="2" indent="-457200" algn="just" rtl="0">
              <a:lnSpc>
                <a:spcPct val="120000"/>
              </a:lnSpc>
              <a:spcBef>
                <a:spcPts val="0"/>
              </a:spcBef>
              <a:spcAft>
                <a:spcPts val="0"/>
              </a:spcAft>
              <a:buClr>
                <a:srgbClr val="1F8084"/>
              </a:buClr>
              <a:buSzPts val="2400"/>
              <a:buFont typeface="Calibri"/>
              <a:buChar char="■"/>
            </a:pPr>
            <a:r>
              <a:rPr lang="en-US" sz="2400" b="0" i="0" u="none" strike="noStrike" cap="none" dirty="0">
                <a:solidFill>
                  <a:srgbClr val="92D050"/>
                </a:solidFill>
                <a:latin typeface="Times New Roman"/>
                <a:ea typeface="Times New Roman"/>
                <a:cs typeface="Times New Roman"/>
                <a:sym typeface="Times New Roman"/>
              </a:rPr>
              <a:t>Booking</a:t>
            </a:r>
            <a:r>
              <a:rPr lang="en-US" sz="2400" b="0" i="0" u="none" strike="noStrike" cap="none" dirty="0">
                <a:solidFill>
                  <a:srgbClr val="1F8084"/>
                </a:solidFill>
                <a:latin typeface="Times New Roman"/>
                <a:ea typeface="Times New Roman"/>
                <a:cs typeface="Times New Roman"/>
                <a:sym typeface="Times New Roman"/>
              </a:rPr>
              <a:t> </a:t>
            </a:r>
            <a:r>
              <a:rPr lang="en-US" sz="2400" b="0" i="0" u="none" strike="noStrike" cap="none" dirty="0">
                <a:solidFill>
                  <a:srgbClr val="92D050"/>
                </a:solidFill>
                <a:latin typeface="Times New Roman"/>
                <a:ea typeface="Times New Roman"/>
                <a:cs typeface="Times New Roman"/>
                <a:sym typeface="Times New Roman"/>
              </a:rPr>
              <a:t>Details</a:t>
            </a:r>
            <a:r>
              <a:rPr lang="en-US" sz="2400" b="0" i="0" u="none" strike="noStrike" cap="none" dirty="0">
                <a:solidFill>
                  <a:srgbClr val="1F8084"/>
                </a:solidFill>
                <a:latin typeface="Times New Roman"/>
                <a:ea typeface="Times New Roman"/>
                <a:cs typeface="Times New Roman"/>
                <a:sym typeface="Times New Roman"/>
              </a:rPr>
              <a:t> </a:t>
            </a:r>
            <a:r>
              <a:rPr lang="en-US" sz="2400" b="0" i="0" u="none" strike="noStrike" cap="none" dirty="0">
                <a:solidFill>
                  <a:srgbClr val="92D050"/>
                </a:solidFill>
                <a:latin typeface="Times New Roman"/>
                <a:ea typeface="Times New Roman"/>
                <a:cs typeface="Times New Roman"/>
                <a:sym typeface="Times New Roman"/>
              </a:rPr>
              <a:t>DAO</a:t>
            </a:r>
            <a:endParaRPr sz="2400" b="0" i="0" u="none" strike="noStrike" cap="none" dirty="0">
              <a:solidFill>
                <a:srgbClr val="92D050"/>
              </a:solidFill>
              <a:latin typeface="Times New Roman"/>
              <a:ea typeface="Times New Roman"/>
              <a:cs typeface="Times New Roman"/>
              <a:sym typeface="Times New Roman"/>
            </a:endParaRPr>
          </a:p>
          <a:p>
            <a:pPr marL="1257300" marR="0" lvl="2" indent="-457200" algn="just" rtl="0">
              <a:lnSpc>
                <a:spcPct val="120000"/>
              </a:lnSpc>
              <a:spcBef>
                <a:spcPts val="0"/>
              </a:spcBef>
              <a:spcAft>
                <a:spcPts val="0"/>
              </a:spcAft>
              <a:buClr>
                <a:srgbClr val="1F8084"/>
              </a:buClr>
              <a:buSzPts val="2400"/>
              <a:buFont typeface="Calibri"/>
              <a:buChar char="■"/>
            </a:pPr>
            <a:r>
              <a:rPr lang="en-US" sz="2400" b="0" i="0" u="none" strike="noStrike" cap="none" dirty="0">
                <a:solidFill>
                  <a:srgbClr val="92D050"/>
                </a:solidFill>
                <a:latin typeface="Times New Roman"/>
                <a:ea typeface="Times New Roman"/>
                <a:cs typeface="Times New Roman"/>
                <a:sym typeface="Times New Roman"/>
              </a:rPr>
              <a:t>Passenger</a:t>
            </a:r>
            <a:r>
              <a:rPr lang="en-US" sz="2400" b="0" i="0" u="none" strike="noStrike" cap="none" dirty="0">
                <a:solidFill>
                  <a:srgbClr val="1F8084"/>
                </a:solidFill>
                <a:latin typeface="Times New Roman"/>
                <a:ea typeface="Times New Roman"/>
                <a:cs typeface="Times New Roman"/>
                <a:sym typeface="Times New Roman"/>
              </a:rPr>
              <a:t> </a:t>
            </a:r>
            <a:r>
              <a:rPr lang="en-US" sz="2400" b="0" i="0" u="none" strike="noStrike" cap="none" dirty="0">
                <a:solidFill>
                  <a:srgbClr val="92D050"/>
                </a:solidFill>
                <a:latin typeface="Times New Roman"/>
                <a:ea typeface="Times New Roman"/>
                <a:cs typeface="Times New Roman"/>
                <a:sym typeface="Times New Roman"/>
              </a:rPr>
              <a:t>DAO</a:t>
            </a:r>
            <a:endParaRPr sz="2400" b="0" i="0" u="none" strike="noStrike" cap="none" dirty="0">
              <a:solidFill>
                <a:srgbClr val="92D050"/>
              </a:solidFill>
              <a:latin typeface="Times New Roman"/>
              <a:ea typeface="Times New Roman"/>
              <a:cs typeface="Times New Roman"/>
              <a:sym typeface="Times New Roman"/>
            </a:endParaRPr>
          </a:p>
        </p:txBody>
      </p:sp>
      <p:sp>
        <p:nvSpPr>
          <p:cNvPr id="300" name="Google Shape;300;p28"/>
          <p:cNvSpPr/>
          <p:nvPr/>
        </p:nvSpPr>
        <p:spPr>
          <a:xfrm>
            <a:off x="1" y="6420465"/>
            <a:ext cx="12192000" cy="457200"/>
          </a:xfrm>
          <a:prstGeom prst="rect">
            <a:avLst/>
          </a:prstGeom>
          <a:solidFill>
            <a:srgbClr val="FFFF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1" name="Google Shape;301;p28"/>
          <p:cNvSpPr/>
          <p:nvPr/>
        </p:nvSpPr>
        <p:spPr>
          <a:xfrm>
            <a:off x="0" y="6341936"/>
            <a:ext cx="12192000" cy="66000"/>
          </a:xfrm>
          <a:prstGeom prst="rect">
            <a:avLst/>
          </a:prstGeom>
          <a:solidFill>
            <a:srgbClr val="7C7F7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13"/>
        <p:cNvGrpSpPr/>
        <p:nvPr/>
      </p:nvGrpSpPr>
      <p:grpSpPr>
        <a:xfrm>
          <a:off x="0" y="0"/>
          <a:ext cx="0" cy="0"/>
          <a:chOff x="0" y="0"/>
          <a:chExt cx="0" cy="0"/>
        </a:xfrm>
      </p:grpSpPr>
      <p:sp>
        <p:nvSpPr>
          <p:cNvPr id="314" name="Google Shape;314;p30"/>
          <p:cNvSpPr txBox="1"/>
          <p:nvPr/>
        </p:nvSpPr>
        <p:spPr>
          <a:xfrm>
            <a:off x="839100" y="297575"/>
            <a:ext cx="11352900" cy="585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dirty="0">
                <a:solidFill>
                  <a:srgbClr val="92D050"/>
                </a:solidFill>
                <a:latin typeface="Times New Roman"/>
                <a:ea typeface="Times New Roman"/>
                <a:cs typeface="Times New Roman"/>
                <a:sym typeface="Times New Roman"/>
              </a:rPr>
              <a:t>SERVICE AND SERVICE IMPLEMENTATION MODULES</a:t>
            </a:r>
            <a:endParaRPr sz="3200" b="0" i="0" u="none" strike="noStrike" cap="none" dirty="0">
              <a:solidFill>
                <a:srgbClr val="92D050"/>
              </a:solidFill>
              <a:latin typeface="Calibri"/>
              <a:ea typeface="Calibri"/>
              <a:cs typeface="Calibri"/>
              <a:sym typeface="Calibri"/>
            </a:endParaRPr>
          </a:p>
        </p:txBody>
      </p:sp>
      <p:sp>
        <p:nvSpPr>
          <p:cNvPr id="315" name="Google Shape;315;p30"/>
          <p:cNvSpPr txBox="1"/>
          <p:nvPr/>
        </p:nvSpPr>
        <p:spPr>
          <a:xfrm>
            <a:off x="580681" y="1127644"/>
            <a:ext cx="10843800" cy="4894800"/>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000000"/>
              </a:buClr>
              <a:buSzPts val="2400"/>
              <a:buFont typeface="Arial"/>
              <a:buNone/>
            </a:pPr>
            <a:r>
              <a:rPr lang="en-US" sz="2400" b="1" i="0" u="none" strike="noStrike" cap="none" dirty="0">
                <a:solidFill>
                  <a:srgbClr val="92D050"/>
                </a:solidFill>
                <a:latin typeface="Times New Roman"/>
                <a:ea typeface="Times New Roman"/>
                <a:cs typeface="Times New Roman"/>
                <a:sym typeface="Times New Roman"/>
              </a:rPr>
              <a:t>Service:</a:t>
            </a:r>
            <a:r>
              <a:rPr lang="en-US" sz="2400" b="0" i="0" u="none" strike="noStrike" cap="none" dirty="0">
                <a:solidFill>
                  <a:srgbClr val="92D050"/>
                </a:solidFill>
                <a:latin typeface="Times New Roman"/>
                <a:ea typeface="Times New Roman"/>
                <a:cs typeface="Times New Roman"/>
                <a:sym typeface="Times New Roman"/>
              </a:rPr>
              <a:t> </a:t>
            </a:r>
            <a:r>
              <a:rPr lang="en-US" sz="2400" b="0" i="0" u="none" strike="noStrike" cap="none" dirty="0">
                <a:solidFill>
                  <a:schemeClr val="dk1"/>
                </a:solidFill>
                <a:latin typeface="Times New Roman"/>
                <a:ea typeface="Times New Roman"/>
                <a:cs typeface="Times New Roman"/>
                <a:sym typeface="Times New Roman"/>
              </a:rPr>
              <a:t>The Service module declares the methods that are used by the entities.</a:t>
            </a:r>
            <a:endParaRPr sz="2400" b="0" i="0" u="none" strike="noStrike" cap="none" dirty="0">
              <a:solidFill>
                <a:schemeClr val="dk1"/>
              </a:solidFill>
              <a:latin typeface="Times New Roman"/>
              <a:ea typeface="Times New Roman"/>
              <a:cs typeface="Times New Roman"/>
              <a:sym typeface="Times New Roman"/>
            </a:endParaRPr>
          </a:p>
          <a:p>
            <a:pPr marL="0" marR="0" lvl="0" indent="0" algn="just" rtl="0">
              <a:lnSpc>
                <a:spcPct val="100000"/>
              </a:lnSpc>
              <a:spcBef>
                <a:spcPts val="0"/>
              </a:spcBef>
              <a:spcAft>
                <a:spcPts val="0"/>
              </a:spcAft>
              <a:buClr>
                <a:srgbClr val="000000"/>
              </a:buClr>
              <a:buSzPts val="2400"/>
              <a:buFont typeface="Arial"/>
              <a:buNone/>
            </a:pPr>
            <a:r>
              <a:rPr lang="en-US" sz="2400" b="0" i="0" u="none" strike="noStrike" cap="none" dirty="0">
                <a:solidFill>
                  <a:schemeClr val="dk1"/>
                </a:solidFill>
                <a:latin typeface="Times New Roman"/>
                <a:ea typeface="Times New Roman"/>
                <a:cs typeface="Times New Roman"/>
                <a:sym typeface="Times New Roman"/>
              </a:rPr>
              <a:t>Service module declares Admin Service and User Service classes which has many methods that are implemented in </a:t>
            </a:r>
            <a:r>
              <a:rPr lang="en-US" sz="2400" b="0" i="0" u="none" strike="noStrike" cap="none" dirty="0" err="1">
                <a:solidFill>
                  <a:schemeClr val="dk1"/>
                </a:solidFill>
                <a:latin typeface="Times New Roman"/>
                <a:ea typeface="Times New Roman"/>
                <a:cs typeface="Times New Roman"/>
                <a:sym typeface="Times New Roman"/>
              </a:rPr>
              <a:t>serviceImpl</a:t>
            </a:r>
            <a:r>
              <a:rPr lang="en-US" sz="2400" b="0" i="0" u="none" strike="noStrike" cap="none" dirty="0">
                <a:solidFill>
                  <a:schemeClr val="dk1"/>
                </a:solidFill>
                <a:latin typeface="Times New Roman"/>
                <a:ea typeface="Times New Roman"/>
                <a:cs typeface="Times New Roman"/>
                <a:sym typeface="Times New Roman"/>
              </a:rPr>
              <a:t> module.</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endParaRPr sz="2400" b="0" i="0" u="none" strike="noStrike" cap="none" dirty="0">
              <a:solidFill>
                <a:schemeClr val="dk1"/>
              </a:solidFill>
              <a:latin typeface="Times New Roman"/>
              <a:ea typeface="Times New Roman"/>
              <a:cs typeface="Times New Roman"/>
              <a:sym typeface="Times New Roman"/>
            </a:endParaRPr>
          </a:p>
          <a:p>
            <a:pPr marL="0" marR="0" lvl="0" indent="0" algn="just" rtl="0">
              <a:lnSpc>
                <a:spcPct val="100000"/>
              </a:lnSpc>
              <a:spcBef>
                <a:spcPts val="0"/>
              </a:spcBef>
              <a:spcAft>
                <a:spcPts val="0"/>
              </a:spcAft>
              <a:buClr>
                <a:srgbClr val="000000"/>
              </a:buClr>
              <a:buSzPts val="2400"/>
              <a:buFont typeface="Arial"/>
              <a:buNone/>
            </a:pPr>
            <a:r>
              <a:rPr lang="en-US" sz="2400" b="1" i="0" u="none" strike="noStrike" cap="none" dirty="0">
                <a:solidFill>
                  <a:srgbClr val="92D050"/>
                </a:solidFill>
                <a:latin typeface="Times New Roman"/>
                <a:ea typeface="Times New Roman"/>
                <a:cs typeface="Times New Roman"/>
                <a:sym typeface="Times New Roman"/>
              </a:rPr>
              <a:t>Service Implementation (ServiceImpl):</a:t>
            </a:r>
            <a:r>
              <a:rPr lang="en-US" sz="1800" b="0" i="0" u="none" strike="noStrike" cap="none" dirty="0">
                <a:solidFill>
                  <a:srgbClr val="92D050"/>
                </a:solidFill>
                <a:latin typeface="Calibri"/>
                <a:ea typeface="Calibri"/>
                <a:cs typeface="Calibri"/>
                <a:sym typeface="Calibri"/>
              </a:rPr>
              <a:t> </a:t>
            </a:r>
            <a:r>
              <a:rPr lang="en-US" sz="2400" b="0" i="0" u="none" strike="noStrike" cap="none" dirty="0">
                <a:solidFill>
                  <a:schemeClr val="dk1"/>
                </a:solidFill>
                <a:latin typeface="Times New Roman"/>
                <a:ea typeface="Times New Roman"/>
                <a:cs typeface="Times New Roman"/>
                <a:sym typeface="Times New Roman"/>
              </a:rPr>
              <a:t>This module implements all the methods specified in the Service module classes. It also uses dependency injection technique to implement the Dao modules.</a:t>
            </a:r>
            <a:endParaRPr sz="2400" b="0" i="0" u="none" strike="noStrike" cap="none" dirty="0">
              <a:solidFill>
                <a:schemeClr val="dk1"/>
              </a:solidFill>
              <a:latin typeface="Times New Roman"/>
              <a:ea typeface="Times New Roman"/>
              <a:cs typeface="Times New Roman"/>
              <a:sym typeface="Times New Roman"/>
            </a:endParaRPr>
          </a:p>
          <a:p>
            <a:pPr marL="0" marR="0" lvl="0" indent="0" algn="just" rtl="0">
              <a:lnSpc>
                <a:spcPct val="100000"/>
              </a:lnSpc>
              <a:spcBef>
                <a:spcPts val="0"/>
              </a:spcBef>
              <a:spcAft>
                <a:spcPts val="0"/>
              </a:spcAft>
              <a:buClr>
                <a:srgbClr val="000000"/>
              </a:buClr>
              <a:buSzPts val="2400"/>
              <a:buFont typeface="Arial"/>
              <a:buNone/>
            </a:pPr>
            <a:r>
              <a:rPr lang="en-US" sz="2400" b="0" i="0" u="none" strike="noStrike" cap="none" dirty="0">
                <a:solidFill>
                  <a:schemeClr val="dk1"/>
                </a:solidFill>
                <a:latin typeface="Times New Roman"/>
                <a:ea typeface="Times New Roman"/>
                <a:cs typeface="Times New Roman"/>
                <a:sym typeface="Times New Roman"/>
              </a:rPr>
              <a:t>It defines the functions for both Admin Service and User Service classes.</a:t>
            </a:r>
            <a:endParaRPr sz="2400" b="0" i="0" u="none" strike="noStrike" cap="none" dirty="0">
              <a:solidFill>
                <a:schemeClr val="dk1"/>
              </a:solidFill>
              <a:latin typeface="Times New Roman"/>
              <a:ea typeface="Times New Roman"/>
              <a:cs typeface="Times New Roman"/>
              <a:sym typeface="Times New Roman"/>
            </a:endParaRPr>
          </a:p>
          <a:p>
            <a:pPr marL="0" marR="0" lvl="0" indent="0" algn="just" rtl="0">
              <a:lnSpc>
                <a:spcPct val="100000"/>
              </a:lnSpc>
              <a:spcBef>
                <a:spcPts val="0"/>
              </a:spcBef>
              <a:spcAft>
                <a:spcPts val="0"/>
              </a:spcAft>
              <a:buClr>
                <a:srgbClr val="000000"/>
              </a:buClr>
              <a:buSzPts val="2400"/>
              <a:buFont typeface="Arial"/>
              <a:buNone/>
            </a:pPr>
            <a:r>
              <a:rPr lang="en-US" sz="2400" b="0" i="0" u="none" strike="noStrike" cap="none" dirty="0">
                <a:solidFill>
                  <a:schemeClr val="dk1"/>
                </a:solidFill>
                <a:latin typeface="Times New Roman"/>
                <a:ea typeface="Times New Roman"/>
                <a:cs typeface="Times New Roman"/>
                <a:sym typeface="Times New Roman"/>
              </a:rPr>
              <a:t>Methods defined by this module are such as Add admin, Delete admin, Admin login, Add bus details, Update bus and etc. for Admin Service class and then User login, Add user, Delete user, Update user, Add booking, Delete booking and etc. for User Service class.</a:t>
            </a:r>
            <a:endParaRPr sz="2400" b="0" i="0" u="none" strike="noStrike" cap="none" dirty="0">
              <a:solidFill>
                <a:schemeClr val="dk1"/>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2400"/>
              <a:buFont typeface="Arial"/>
              <a:buNone/>
            </a:pPr>
            <a:endParaRPr sz="2400" b="0" i="0" u="none" strike="noStrike" cap="none" dirty="0">
              <a:solidFill>
                <a:schemeClr val="dk1"/>
              </a:solidFill>
              <a:latin typeface="Times New Roman"/>
              <a:ea typeface="Times New Roman"/>
              <a:cs typeface="Times New Roman"/>
              <a:sym typeface="Times New Roman"/>
            </a:endParaRPr>
          </a:p>
        </p:txBody>
      </p:sp>
      <p:sp>
        <p:nvSpPr>
          <p:cNvPr id="316" name="Google Shape;316;p30"/>
          <p:cNvSpPr/>
          <p:nvPr/>
        </p:nvSpPr>
        <p:spPr>
          <a:xfrm>
            <a:off x="1" y="6420464"/>
            <a:ext cx="12192000" cy="457200"/>
          </a:xfrm>
          <a:prstGeom prst="rect">
            <a:avLst/>
          </a:prstGeom>
          <a:solidFill>
            <a:srgbClr val="FFFF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7" name="Google Shape;317;p30"/>
          <p:cNvSpPr/>
          <p:nvPr/>
        </p:nvSpPr>
        <p:spPr>
          <a:xfrm>
            <a:off x="0" y="6341936"/>
            <a:ext cx="12192000" cy="66000"/>
          </a:xfrm>
          <a:prstGeom prst="rect">
            <a:avLst/>
          </a:prstGeom>
          <a:solidFill>
            <a:srgbClr val="7C7F7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Google Shape;322;p31"/>
          <p:cNvSpPr txBox="1"/>
          <p:nvPr/>
        </p:nvSpPr>
        <p:spPr>
          <a:xfrm>
            <a:off x="2357546" y="138311"/>
            <a:ext cx="8742900" cy="585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dirty="0">
                <a:solidFill>
                  <a:srgbClr val="92D050"/>
                </a:solidFill>
                <a:latin typeface="Times New Roman"/>
                <a:ea typeface="Times New Roman"/>
                <a:cs typeface="Times New Roman"/>
                <a:sym typeface="Times New Roman"/>
              </a:rPr>
              <a:t>SERVICE &amp; SERVICEIMPL METHODS</a:t>
            </a:r>
            <a:endParaRPr sz="1400" b="0" i="0" u="none" strike="noStrike" cap="none" dirty="0">
              <a:solidFill>
                <a:srgbClr val="92D050"/>
              </a:solidFill>
              <a:sym typeface="Arial"/>
            </a:endParaRPr>
          </a:p>
        </p:txBody>
      </p:sp>
      <p:sp>
        <p:nvSpPr>
          <p:cNvPr id="323" name="Google Shape;323;p31"/>
          <p:cNvSpPr txBox="1"/>
          <p:nvPr/>
        </p:nvSpPr>
        <p:spPr>
          <a:xfrm>
            <a:off x="396825" y="1173375"/>
            <a:ext cx="4600500" cy="4368600"/>
          </a:xfrm>
          <a:prstGeom prst="rect">
            <a:avLst/>
          </a:prstGeom>
          <a:noFill/>
          <a:ln>
            <a:noFill/>
          </a:ln>
        </p:spPr>
        <p:txBody>
          <a:bodyPr spcFirstLastPara="1" wrap="square" lIns="91425" tIns="45700" rIns="91425" bIns="45700" anchor="t" anchorCtr="0">
            <a:normAutofit fontScale="85000" lnSpcReduction="20000"/>
          </a:bodyPr>
          <a:lstStyle/>
          <a:p>
            <a:pPr marL="0" marR="0" lvl="0" indent="0" algn="l" rtl="0">
              <a:lnSpc>
                <a:spcPct val="90000"/>
              </a:lnSpc>
              <a:spcBef>
                <a:spcPts val="0"/>
              </a:spcBef>
              <a:spcAft>
                <a:spcPts val="0"/>
              </a:spcAft>
              <a:buClr>
                <a:schemeClr val="accent1"/>
              </a:buClr>
              <a:buSzPct val="100000"/>
              <a:buFont typeface="Calibri"/>
              <a:buNone/>
            </a:pPr>
            <a:r>
              <a:rPr lang="en-US" sz="2855" b="1" i="0" u="none" strike="noStrike" cap="none" dirty="0">
                <a:solidFill>
                  <a:srgbClr val="92D050"/>
                </a:solidFill>
                <a:latin typeface="Times New Roman"/>
                <a:ea typeface="Times New Roman"/>
                <a:cs typeface="Times New Roman"/>
                <a:sym typeface="Times New Roman"/>
              </a:rPr>
              <a:t>Admin Methods</a:t>
            </a:r>
            <a:endParaRPr sz="1400" b="0" i="0" u="none" strike="noStrike" cap="none" dirty="0">
              <a:solidFill>
                <a:srgbClr val="92D050"/>
              </a:solidFill>
              <a:sym typeface="Arial"/>
            </a:endParaRPr>
          </a:p>
          <a:p>
            <a:pPr marL="91440" marR="0" lvl="0" indent="-98425" algn="l" rtl="0">
              <a:lnSpc>
                <a:spcPct val="90000"/>
              </a:lnSpc>
              <a:spcBef>
                <a:spcPts val="1400"/>
              </a:spcBef>
              <a:spcAft>
                <a:spcPts val="0"/>
              </a:spcAft>
              <a:buClr>
                <a:schemeClr val="accent1"/>
              </a:buClr>
              <a:buSzPct val="100000"/>
              <a:buFont typeface="Calibri"/>
              <a:buChar char=" "/>
            </a:pPr>
            <a:r>
              <a:rPr lang="en-US" sz="2000" b="0" i="0" u="none" strike="noStrike" cap="none" dirty="0">
                <a:solidFill>
                  <a:srgbClr val="3F3F3F"/>
                </a:solidFill>
                <a:latin typeface="Times New Roman"/>
                <a:ea typeface="Times New Roman"/>
                <a:cs typeface="Times New Roman"/>
                <a:sym typeface="Times New Roman"/>
              </a:rPr>
              <a:t>public Admin addAdmin(Admin admin);                                                      </a:t>
            </a:r>
            <a:endParaRPr sz="1400" b="0" i="0" u="none" strike="noStrike" cap="none" dirty="0">
              <a:solidFill>
                <a:srgbClr val="000000"/>
              </a:solidFill>
              <a:latin typeface="Arial"/>
              <a:ea typeface="Arial"/>
              <a:cs typeface="Arial"/>
              <a:sym typeface="Arial"/>
            </a:endParaRPr>
          </a:p>
          <a:p>
            <a:pPr marL="91440" marR="0" lvl="0" indent="-98425" algn="l" rtl="0">
              <a:lnSpc>
                <a:spcPct val="90000"/>
              </a:lnSpc>
              <a:spcBef>
                <a:spcPts val="1400"/>
              </a:spcBef>
              <a:spcAft>
                <a:spcPts val="0"/>
              </a:spcAft>
              <a:buClr>
                <a:schemeClr val="accent1"/>
              </a:buClr>
              <a:buSzPct val="100000"/>
              <a:buFont typeface="Calibri"/>
              <a:buChar char=" "/>
            </a:pPr>
            <a:r>
              <a:rPr lang="en-US" sz="2000" b="0" i="0" u="none" strike="noStrike" cap="none" dirty="0">
                <a:solidFill>
                  <a:srgbClr val="3F3F3F"/>
                </a:solidFill>
                <a:latin typeface="Times New Roman"/>
                <a:ea typeface="Times New Roman"/>
                <a:cs typeface="Times New Roman"/>
                <a:sym typeface="Times New Roman"/>
              </a:rPr>
              <a:t>public Admin getAdmin(Integer adminId);</a:t>
            </a:r>
            <a:endParaRPr sz="1400" b="0" i="0" u="none" strike="noStrike" cap="none" dirty="0">
              <a:solidFill>
                <a:srgbClr val="000000"/>
              </a:solidFill>
              <a:latin typeface="Arial"/>
              <a:ea typeface="Arial"/>
              <a:cs typeface="Arial"/>
              <a:sym typeface="Arial"/>
            </a:endParaRPr>
          </a:p>
          <a:p>
            <a:pPr marL="91440" marR="0" lvl="0" indent="-98425" algn="l" rtl="0">
              <a:lnSpc>
                <a:spcPct val="90000"/>
              </a:lnSpc>
              <a:spcBef>
                <a:spcPts val="1400"/>
              </a:spcBef>
              <a:spcAft>
                <a:spcPts val="0"/>
              </a:spcAft>
              <a:buClr>
                <a:schemeClr val="accent1"/>
              </a:buClr>
              <a:buSzPct val="100000"/>
              <a:buFont typeface="Calibri"/>
              <a:buChar char=" "/>
            </a:pPr>
            <a:r>
              <a:rPr lang="en-US" sz="2000" b="0" i="0" u="none" strike="noStrike" cap="none" dirty="0">
                <a:solidFill>
                  <a:srgbClr val="3F3F3F"/>
                </a:solidFill>
                <a:latin typeface="Times New Roman"/>
                <a:ea typeface="Times New Roman"/>
                <a:cs typeface="Times New Roman"/>
                <a:sym typeface="Times New Roman"/>
              </a:rPr>
              <a:t>public void </a:t>
            </a:r>
            <a:r>
              <a:rPr lang="en-US" sz="2000" b="0" i="0" u="none" strike="noStrike" cap="none" dirty="0" err="1">
                <a:solidFill>
                  <a:srgbClr val="3F3F3F"/>
                </a:solidFill>
                <a:latin typeface="Times New Roman"/>
                <a:ea typeface="Times New Roman"/>
                <a:cs typeface="Times New Roman"/>
                <a:sym typeface="Times New Roman"/>
              </a:rPr>
              <a:t>deleteAdmin</a:t>
            </a:r>
            <a:r>
              <a:rPr lang="en-US" sz="2000" b="0" i="0" u="none" strike="noStrike" cap="none" dirty="0">
                <a:solidFill>
                  <a:srgbClr val="3F3F3F"/>
                </a:solidFill>
                <a:latin typeface="Times New Roman"/>
                <a:ea typeface="Times New Roman"/>
                <a:cs typeface="Times New Roman"/>
                <a:sym typeface="Times New Roman"/>
              </a:rPr>
              <a:t>(Integer adminId);</a:t>
            </a:r>
            <a:endParaRPr sz="1400" b="0" i="0" u="none" strike="noStrike" cap="none" dirty="0">
              <a:solidFill>
                <a:srgbClr val="000000"/>
              </a:solidFill>
              <a:latin typeface="Arial"/>
              <a:ea typeface="Arial"/>
              <a:cs typeface="Arial"/>
              <a:sym typeface="Arial"/>
            </a:endParaRPr>
          </a:p>
          <a:p>
            <a:pPr marL="91440" marR="0" lvl="0" indent="-98425" algn="l" rtl="0">
              <a:lnSpc>
                <a:spcPct val="90000"/>
              </a:lnSpc>
              <a:spcBef>
                <a:spcPts val="1400"/>
              </a:spcBef>
              <a:spcAft>
                <a:spcPts val="0"/>
              </a:spcAft>
              <a:buClr>
                <a:schemeClr val="accent1"/>
              </a:buClr>
              <a:buSzPct val="100000"/>
              <a:buFont typeface="Calibri"/>
              <a:buChar char=" "/>
            </a:pPr>
            <a:r>
              <a:rPr lang="en-US" sz="2000" b="0" i="0" u="none" strike="noStrike" cap="none" dirty="0">
                <a:solidFill>
                  <a:srgbClr val="3F3F3F"/>
                </a:solidFill>
                <a:latin typeface="Times New Roman"/>
                <a:ea typeface="Times New Roman"/>
                <a:cs typeface="Times New Roman"/>
                <a:sym typeface="Times New Roman"/>
              </a:rPr>
              <a:t>public Admin </a:t>
            </a:r>
            <a:r>
              <a:rPr lang="en-US" sz="2000" b="0" i="0" u="none" strike="noStrike" cap="none" dirty="0" err="1">
                <a:solidFill>
                  <a:srgbClr val="3F3F3F"/>
                </a:solidFill>
                <a:latin typeface="Times New Roman"/>
                <a:ea typeface="Times New Roman"/>
                <a:cs typeface="Times New Roman"/>
                <a:sym typeface="Times New Roman"/>
              </a:rPr>
              <a:t>adminLogin</a:t>
            </a:r>
            <a:r>
              <a:rPr lang="en-US" sz="2000" b="0" i="0" u="none" strike="noStrike" cap="none" dirty="0">
                <a:solidFill>
                  <a:srgbClr val="3F3F3F"/>
                </a:solidFill>
                <a:latin typeface="Times New Roman"/>
                <a:ea typeface="Times New Roman"/>
                <a:cs typeface="Times New Roman"/>
                <a:sym typeface="Times New Roman"/>
              </a:rPr>
              <a:t>(AdminAuth </a:t>
            </a:r>
            <a:r>
              <a:rPr lang="en-US" sz="2000" b="0" i="0" u="none" strike="noStrike" cap="none" dirty="0" err="1">
                <a:solidFill>
                  <a:srgbClr val="3F3F3F"/>
                </a:solidFill>
                <a:latin typeface="Times New Roman"/>
                <a:ea typeface="Times New Roman"/>
                <a:cs typeface="Times New Roman"/>
                <a:sym typeface="Times New Roman"/>
              </a:rPr>
              <a:t>auth</a:t>
            </a:r>
            <a:r>
              <a:rPr lang="en-US" sz="2000" b="0" i="0" u="none" strike="noStrike" cap="none" dirty="0">
                <a:solidFill>
                  <a:srgbClr val="3F3F3F"/>
                </a:solidFill>
                <a:latin typeface="Times New Roman"/>
                <a:ea typeface="Times New Roman"/>
                <a:cs typeface="Times New Roman"/>
                <a:sym typeface="Times New Roman"/>
              </a:rPr>
              <a:t>);</a:t>
            </a:r>
            <a:endParaRPr sz="1400" b="0" i="0" u="none" strike="noStrike" cap="none" dirty="0">
              <a:solidFill>
                <a:srgbClr val="000000"/>
              </a:solidFill>
              <a:latin typeface="Arial"/>
              <a:ea typeface="Arial"/>
              <a:cs typeface="Arial"/>
              <a:sym typeface="Arial"/>
            </a:endParaRPr>
          </a:p>
          <a:p>
            <a:pPr marL="91440" marR="0" lvl="0" indent="-98425" algn="l" rtl="0">
              <a:lnSpc>
                <a:spcPct val="90000"/>
              </a:lnSpc>
              <a:spcBef>
                <a:spcPts val="1400"/>
              </a:spcBef>
              <a:spcAft>
                <a:spcPts val="0"/>
              </a:spcAft>
              <a:buClr>
                <a:schemeClr val="accent1"/>
              </a:buClr>
              <a:buSzPct val="100000"/>
              <a:buFont typeface="Calibri"/>
              <a:buChar char=" "/>
            </a:pPr>
            <a:r>
              <a:rPr lang="en-US" sz="2000" b="0" i="0" u="none" strike="noStrike" cap="none" dirty="0">
                <a:solidFill>
                  <a:srgbClr val="3F3F3F"/>
                </a:solidFill>
                <a:latin typeface="Times New Roman"/>
                <a:ea typeface="Times New Roman"/>
                <a:cs typeface="Times New Roman"/>
                <a:sym typeface="Times New Roman"/>
              </a:rPr>
              <a:t>public List&lt;</a:t>
            </a:r>
            <a:r>
              <a:rPr lang="en-US" sz="2000" b="0" i="0" u="none" strike="noStrike" cap="none" dirty="0" err="1">
                <a:solidFill>
                  <a:srgbClr val="3F3F3F"/>
                </a:solidFill>
                <a:latin typeface="Times New Roman"/>
                <a:ea typeface="Times New Roman"/>
                <a:cs typeface="Times New Roman"/>
                <a:sym typeface="Times New Roman"/>
              </a:rPr>
              <a:t>BusDetails</a:t>
            </a:r>
            <a:r>
              <a:rPr lang="en-US" sz="2000" b="0" i="0" u="none" strike="noStrike" cap="none" dirty="0">
                <a:solidFill>
                  <a:srgbClr val="3F3F3F"/>
                </a:solidFill>
                <a:latin typeface="Times New Roman"/>
                <a:ea typeface="Times New Roman"/>
                <a:cs typeface="Times New Roman"/>
                <a:sym typeface="Times New Roman"/>
              </a:rPr>
              <a:t>&gt; getAllBusDetails();</a:t>
            </a:r>
            <a:endParaRPr sz="1400" b="0" i="0" u="none" strike="noStrike" cap="none" dirty="0">
              <a:solidFill>
                <a:srgbClr val="000000"/>
              </a:solidFill>
              <a:latin typeface="Arial"/>
              <a:ea typeface="Arial"/>
              <a:cs typeface="Arial"/>
              <a:sym typeface="Arial"/>
            </a:endParaRPr>
          </a:p>
          <a:p>
            <a:pPr marL="91440" marR="0" lvl="0" indent="-98425" algn="l" rtl="0">
              <a:lnSpc>
                <a:spcPct val="90000"/>
              </a:lnSpc>
              <a:spcBef>
                <a:spcPts val="1400"/>
              </a:spcBef>
              <a:spcAft>
                <a:spcPts val="0"/>
              </a:spcAft>
              <a:buClr>
                <a:schemeClr val="accent1"/>
              </a:buClr>
              <a:buSzPct val="100000"/>
              <a:buFont typeface="Calibri"/>
              <a:buChar char=" "/>
            </a:pPr>
            <a:r>
              <a:rPr lang="en-US" sz="2000" b="0" i="0" u="none" strike="noStrike" cap="none" dirty="0">
                <a:solidFill>
                  <a:srgbClr val="3F3F3F"/>
                </a:solidFill>
                <a:latin typeface="Times New Roman"/>
                <a:ea typeface="Times New Roman"/>
                <a:cs typeface="Times New Roman"/>
                <a:sym typeface="Times New Roman"/>
              </a:rPr>
              <a:t>public </a:t>
            </a:r>
            <a:r>
              <a:rPr lang="en-US" sz="2000" b="0" i="0" u="none" strike="noStrike" cap="none" dirty="0" err="1">
                <a:solidFill>
                  <a:srgbClr val="3F3F3F"/>
                </a:solidFill>
                <a:latin typeface="Times New Roman"/>
                <a:ea typeface="Times New Roman"/>
                <a:cs typeface="Times New Roman"/>
                <a:sym typeface="Times New Roman"/>
              </a:rPr>
              <a:t>BusDetails</a:t>
            </a:r>
            <a:r>
              <a:rPr lang="en-US" sz="2000" b="0" i="0" u="none" strike="noStrike" cap="none" dirty="0">
                <a:solidFill>
                  <a:srgbClr val="3F3F3F"/>
                </a:solidFill>
                <a:latin typeface="Times New Roman"/>
                <a:ea typeface="Times New Roman"/>
                <a:cs typeface="Times New Roman"/>
                <a:sym typeface="Times New Roman"/>
              </a:rPr>
              <a:t> </a:t>
            </a:r>
            <a:r>
              <a:rPr lang="en-US" sz="2000" b="0" i="0" u="none" strike="noStrike" cap="none" dirty="0" err="1">
                <a:solidFill>
                  <a:srgbClr val="3F3F3F"/>
                </a:solidFill>
                <a:latin typeface="Times New Roman"/>
                <a:ea typeface="Times New Roman"/>
                <a:cs typeface="Times New Roman"/>
                <a:sym typeface="Times New Roman"/>
              </a:rPr>
              <a:t>addBusDetails</a:t>
            </a:r>
            <a:r>
              <a:rPr lang="en-US" sz="2000" b="0" i="0" u="none" strike="noStrike" cap="none" dirty="0">
                <a:solidFill>
                  <a:srgbClr val="3F3F3F"/>
                </a:solidFill>
                <a:latin typeface="Times New Roman"/>
                <a:ea typeface="Times New Roman"/>
                <a:cs typeface="Times New Roman"/>
                <a:sym typeface="Times New Roman"/>
              </a:rPr>
              <a:t>(</a:t>
            </a:r>
            <a:r>
              <a:rPr lang="en-US" sz="2000" b="0" i="0" u="none" strike="noStrike" cap="none" dirty="0" err="1">
                <a:solidFill>
                  <a:srgbClr val="3F3F3F"/>
                </a:solidFill>
                <a:latin typeface="Times New Roman"/>
                <a:ea typeface="Times New Roman"/>
                <a:cs typeface="Times New Roman"/>
                <a:sym typeface="Times New Roman"/>
              </a:rPr>
              <a:t>BusDetails</a:t>
            </a:r>
            <a:r>
              <a:rPr lang="en-US" sz="2000" b="0" i="0" u="none" strike="noStrike" cap="none" dirty="0">
                <a:solidFill>
                  <a:srgbClr val="3F3F3F"/>
                </a:solidFill>
                <a:latin typeface="Times New Roman"/>
                <a:ea typeface="Times New Roman"/>
                <a:cs typeface="Times New Roman"/>
                <a:sym typeface="Times New Roman"/>
              </a:rPr>
              <a:t> details);</a:t>
            </a:r>
            <a:endParaRPr sz="1400" b="0" i="0" u="none" strike="noStrike" cap="none" dirty="0">
              <a:solidFill>
                <a:srgbClr val="000000"/>
              </a:solidFill>
              <a:latin typeface="Arial"/>
              <a:ea typeface="Arial"/>
              <a:cs typeface="Arial"/>
              <a:sym typeface="Arial"/>
            </a:endParaRPr>
          </a:p>
          <a:p>
            <a:pPr marL="91440" marR="0" lvl="0" indent="-98425" algn="l" rtl="0">
              <a:lnSpc>
                <a:spcPct val="90000"/>
              </a:lnSpc>
              <a:spcBef>
                <a:spcPts val="1400"/>
              </a:spcBef>
              <a:spcAft>
                <a:spcPts val="0"/>
              </a:spcAft>
              <a:buClr>
                <a:schemeClr val="accent1"/>
              </a:buClr>
              <a:buSzPct val="100000"/>
              <a:buFont typeface="Calibri"/>
              <a:buChar char=" "/>
            </a:pPr>
            <a:r>
              <a:rPr lang="en-US" sz="2000" b="0" i="0" u="none" strike="noStrike" cap="none" dirty="0">
                <a:solidFill>
                  <a:srgbClr val="3F3F3F"/>
                </a:solidFill>
                <a:latin typeface="Times New Roman"/>
                <a:ea typeface="Times New Roman"/>
                <a:cs typeface="Times New Roman"/>
                <a:sym typeface="Times New Roman"/>
              </a:rPr>
              <a:t>public void </a:t>
            </a:r>
            <a:r>
              <a:rPr lang="en-US" sz="2000" b="0" i="0" u="none" strike="noStrike" cap="none" dirty="0" err="1">
                <a:solidFill>
                  <a:srgbClr val="3F3F3F"/>
                </a:solidFill>
                <a:latin typeface="Times New Roman"/>
                <a:ea typeface="Times New Roman"/>
                <a:cs typeface="Times New Roman"/>
                <a:sym typeface="Times New Roman"/>
              </a:rPr>
              <a:t>deleteBus</a:t>
            </a:r>
            <a:r>
              <a:rPr lang="en-US" sz="2000" b="0" i="0" u="none" strike="noStrike" cap="none" dirty="0">
                <a:solidFill>
                  <a:srgbClr val="3F3F3F"/>
                </a:solidFill>
                <a:latin typeface="Times New Roman"/>
                <a:ea typeface="Times New Roman"/>
                <a:cs typeface="Times New Roman"/>
                <a:sym typeface="Times New Roman"/>
              </a:rPr>
              <a:t>(Integer </a:t>
            </a:r>
            <a:r>
              <a:rPr lang="en-US" sz="2000" b="0" i="0" u="none" strike="noStrike" cap="none" dirty="0" err="1">
                <a:solidFill>
                  <a:srgbClr val="3F3F3F"/>
                </a:solidFill>
                <a:latin typeface="Times New Roman"/>
                <a:ea typeface="Times New Roman"/>
                <a:cs typeface="Times New Roman"/>
                <a:sym typeface="Times New Roman"/>
              </a:rPr>
              <a:t>busNumber</a:t>
            </a:r>
            <a:r>
              <a:rPr lang="en-US" sz="2000" b="0" i="0" u="none" strike="noStrike" cap="none" dirty="0">
                <a:solidFill>
                  <a:srgbClr val="3F3F3F"/>
                </a:solidFill>
                <a:latin typeface="Times New Roman"/>
                <a:ea typeface="Times New Roman"/>
                <a:cs typeface="Times New Roman"/>
                <a:sym typeface="Times New Roman"/>
              </a:rPr>
              <a:t>);</a:t>
            </a:r>
            <a:endParaRPr sz="1400" b="0" i="0" u="none" strike="noStrike" cap="none" dirty="0">
              <a:solidFill>
                <a:srgbClr val="000000"/>
              </a:solidFill>
              <a:latin typeface="Arial"/>
              <a:ea typeface="Arial"/>
              <a:cs typeface="Arial"/>
              <a:sym typeface="Arial"/>
            </a:endParaRPr>
          </a:p>
          <a:p>
            <a:pPr marL="91440" marR="0" lvl="0" indent="-98425" algn="l" rtl="0">
              <a:lnSpc>
                <a:spcPct val="90000"/>
              </a:lnSpc>
              <a:spcBef>
                <a:spcPts val="1400"/>
              </a:spcBef>
              <a:spcAft>
                <a:spcPts val="0"/>
              </a:spcAft>
              <a:buClr>
                <a:schemeClr val="accent1"/>
              </a:buClr>
              <a:buSzPct val="100000"/>
              <a:buFont typeface="Calibri"/>
              <a:buChar char=" "/>
            </a:pPr>
            <a:r>
              <a:rPr lang="en-US" sz="2000" b="0" i="0" u="none" strike="noStrike" cap="none" dirty="0">
                <a:solidFill>
                  <a:srgbClr val="3F3F3F"/>
                </a:solidFill>
                <a:latin typeface="Times New Roman"/>
                <a:ea typeface="Times New Roman"/>
                <a:cs typeface="Times New Roman"/>
                <a:sym typeface="Times New Roman"/>
              </a:rPr>
              <a:t>public </a:t>
            </a:r>
            <a:r>
              <a:rPr lang="en-US" sz="2000" b="0" i="0" u="none" strike="noStrike" cap="none" dirty="0" err="1">
                <a:solidFill>
                  <a:srgbClr val="3F3F3F"/>
                </a:solidFill>
                <a:latin typeface="Times New Roman"/>
                <a:ea typeface="Times New Roman"/>
                <a:cs typeface="Times New Roman"/>
                <a:sym typeface="Times New Roman"/>
              </a:rPr>
              <a:t>BusDetails</a:t>
            </a:r>
            <a:r>
              <a:rPr lang="en-US" sz="2000" b="0" i="0" u="none" strike="noStrike" cap="none" dirty="0">
                <a:solidFill>
                  <a:srgbClr val="3F3F3F"/>
                </a:solidFill>
                <a:latin typeface="Times New Roman"/>
                <a:ea typeface="Times New Roman"/>
                <a:cs typeface="Times New Roman"/>
                <a:sym typeface="Times New Roman"/>
              </a:rPr>
              <a:t> </a:t>
            </a:r>
            <a:r>
              <a:rPr lang="en-US" sz="2000" b="0" i="0" u="none" strike="noStrike" cap="none" dirty="0" err="1">
                <a:solidFill>
                  <a:srgbClr val="3F3F3F"/>
                </a:solidFill>
                <a:latin typeface="Times New Roman"/>
                <a:ea typeface="Times New Roman"/>
                <a:cs typeface="Times New Roman"/>
                <a:sym typeface="Times New Roman"/>
              </a:rPr>
              <a:t>updateBus</a:t>
            </a:r>
            <a:r>
              <a:rPr lang="en-US" sz="2000" b="0" i="0" u="none" strike="noStrike" cap="none" dirty="0">
                <a:solidFill>
                  <a:srgbClr val="3F3F3F"/>
                </a:solidFill>
                <a:latin typeface="Times New Roman"/>
                <a:ea typeface="Times New Roman"/>
                <a:cs typeface="Times New Roman"/>
                <a:sym typeface="Times New Roman"/>
              </a:rPr>
              <a:t>(</a:t>
            </a:r>
            <a:r>
              <a:rPr lang="en-US" sz="2000" b="0" i="0" u="none" strike="noStrike" cap="none" dirty="0" err="1">
                <a:solidFill>
                  <a:srgbClr val="3F3F3F"/>
                </a:solidFill>
                <a:latin typeface="Times New Roman"/>
                <a:ea typeface="Times New Roman"/>
                <a:cs typeface="Times New Roman"/>
                <a:sym typeface="Times New Roman"/>
              </a:rPr>
              <a:t>BusDetails</a:t>
            </a:r>
            <a:r>
              <a:rPr lang="en-US" sz="2000" b="0" i="0" u="none" strike="noStrike" cap="none" dirty="0">
                <a:solidFill>
                  <a:srgbClr val="3F3F3F"/>
                </a:solidFill>
                <a:latin typeface="Times New Roman"/>
                <a:ea typeface="Times New Roman"/>
                <a:cs typeface="Times New Roman"/>
                <a:sym typeface="Times New Roman"/>
              </a:rPr>
              <a:t> details);</a:t>
            </a:r>
            <a:endParaRPr sz="1400" b="0" i="0" u="none" strike="noStrike" cap="none" dirty="0">
              <a:solidFill>
                <a:srgbClr val="000000"/>
              </a:solidFill>
              <a:latin typeface="Arial"/>
              <a:ea typeface="Arial"/>
              <a:cs typeface="Arial"/>
              <a:sym typeface="Arial"/>
            </a:endParaRPr>
          </a:p>
          <a:p>
            <a:pPr marL="91440" marR="0" lvl="0" indent="-98425" algn="l" rtl="0">
              <a:lnSpc>
                <a:spcPct val="90000"/>
              </a:lnSpc>
              <a:spcBef>
                <a:spcPts val="1400"/>
              </a:spcBef>
              <a:spcAft>
                <a:spcPts val="0"/>
              </a:spcAft>
              <a:buClr>
                <a:schemeClr val="accent1"/>
              </a:buClr>
              <a:buSzPct val="100000"/>
              <a:buFont typeface="Calibri"/>
              <a:buChar char=" "/>
            </a:pPr>
            <a:r>
              <a:rPr lang="en-US" sz="2000" b="0" i="0" u="none" strike="noStrike" cap="none" dirty="0">
                <a:solidFill>
                  <a:srgbClr val="3F3F3F"/>
                </a:solidFill>
                <a:latin typeface="Times New Roman"/>
                <a:ea typeface="Times New Roman"/>
                <a:cs typeface="Times New Roman"/>
                <a:sym typeface="Times New Roman"/>
              </a:rPr>
              <a:t>public List&lt;Passenger&gt; </a:t>
            </a:r>
            <a:r>
              <a:rPr lang="en-US" sz="2000" b="0" i="0" u="none" strike="noStrike" cap="none" dirty="0" err="1">
                <a:solidFill>
                  <a:srgbClr val="3F3F3F"/>
                </a:solidFill>
                <a:latin typeface="Times New Roman"/>
                <a:ea typeface="Times New Roman"/>
                <a:cs typeface="Times New Roman"/>
                <a:sym typeface="Times New Roman"/>
              </a:rPr>
              <a:t>getAllPassengers</a:t>
            </a:r>
            <a:r>
              <a:rPr lang="en-US" sz="2000" b="0" i="0" u="none" strike="noStrike" cap="none" dirty="0">
                <a:solidFill>
                  <a:srgbClr val="3F3F3F"/>
                </a:solidFill>
                <a:latin typeface="Times New Roman"/>
                <a:ea typeface="Times New Roman"/>
                <a:cs typeface="Times New Roman"/>
                <a:sym typeface="Times New Roman"/>
              </a:rPr>
              <a:t>();</a:t>
            </a:r>
            <a:endParaRPr sz="1400" b="0" i="0" u="none" strike="noStrike" cap="none" dirty="0">
              <a:solidFill>
                <a:srgbClr val="000000"/>
              </a:solidFill>
              <a:latin typeface="Arial"/>
              <a:ea typeface="Arial"/>
              <a:cs typeface="Arial"/>
              <a:sym typeface="Arial"/>
            </a:endParaRPr>
          </a:p>
          <a:p>
            <a:pPr marL="91440" marR="0" lvl="0" indent="-98425" algn="l" rtl="0">
              <a:lnSpc>
                <a:spcPct val="90000"/>
              </a:lnSpc>
              <a:spcBef>
                <a:spcPts val="1400"/>
              </a:spcBef>
              <a:spcAft>
                <a:spcPts val="0"/>
              </a:spcAft>
              <a:buClr>
                <a:schemeClr val="accent1"/>
              </a:buClr>
              <a:buSzPct val="100000"/>
              <a:buFont typeface="Calibri"/>
              <a:buChar char=" "/>
            </a:pPr>
            <a:r>
              <a:rPr lang="en-US" sz="2000" b="0" i="0" u="none" strike="noStrike" cap="none" dirty="0">
                <a:solidFill>
                  <a:srgbClr val="3F3F3F"/>
                </a:solidFill>
                <a:latin typeface="Times New Roman"/>
                <a:ea typeface="Times New Roman"/>
                <a:cs typeface="Times New Roman"/>
                <a:sym typeface="Times New Roman"/>
              </a:rPr>
              <a:t>public List&lt;Passenger&gt; </a:t>
            </a:r>
            <a:r>
              <a:rPr lang="en-US" sz="2000" b="0" i="0" u="none" strike="noStrike" cap="none" dirty="0" err="1">
                <a:solidFill>
                  <a:srgbClr val="3F3F3F"/>
                </a:solidFill>
                <a:latin typeface="Times New Roman"/>
                <a:ea typeface="Times New Roman"/>
                <a:cs typeface="Times New Roman"/>
                <a:sym typeface="Times New Roman"/>
              </a:rPr>
              <a:t>getPassengersByBooking</a:t>
            </a:r>
            <a:r>
              <a:rPr lang="en-US" sz="2000" b="0" i="0" u="none" strike="noStrike" cap="none" dirty="0">
                <a:solidFill>
                  <a:srgbClr val="3F3F3F"/>
                </a:solidFill>
                <a:latin typeface="Times New Roman"/>
                <a:ea typeface="Times New Roman"/>
                <a:cs typeface="Times New Roman"/>
                <a:sym typeface="Times New Roman"/>
              </a:rPr>
              <a:t>(Integer id);</a:t>
            </a:r>
            <a:endParaRPr sz="1400" b="0" i="0" u="none" strike="noStrike" cap="none" dirty="0">
              <a:solidFill>
                <a:srgbClr val="000000"/>
              </a:solidFill>
              <a:latin typeface="Arial"/>
              <a:ea typeface="Arial"/>
              <a:cs typeface="Arial"/>
              <a:sym typeface="Arial"/>
            </a:endParaRPr>
          </a:p>
          <a:p>
            <a:pPr marL="91440" marR="0" lvl="0" indent="-2539" algn="l" rtl="0">
              <a:lnSpc>
                <a:spcPct val="90000"/>
              </a:lnSpc>
              <a:spcBef>
                <a:spcPts val="1400"/>
              </a:spcBef>
              <a:spcAft>
                <a:spcPts val="0"/>
              </a:spcAft>
              <a:buClr>
                <a:schemeClr val="accent1"/>
              </a:buClr>
              <a:buSzPct val="100000"/>
              <a:buFont typeface="Calibri"/>
              <a:buNone/>
            </a:pPr>
            <a:endParaRPr sz="2000" b="0" i="0" u="none" strike="noStrike" cap="none" dirty="0">
              <a:solidFill>
                <a:srgbClr val="3F3F3F"/>
              </a:solidFill>
              <a:latin typeface="Calibri"/>
              <a:ea typeface="Calibri"/>
              <a:cs typeface="Calibri"/>
              <a:sym typeface="Calibri"/>
            </a:endParaRPr>
          </a:p>
        </p:txBody>
      </p:sp>
      <p:sp>
        <p:nvSpPr>
          <p:cNvPr id="324" name="Google Shape;324;p31"/>
          <p:cNvSpPr txBox="1"/>
          <p:nvPr/>
        </p:nvSpPr>
        <p:spPr>
          <a:xfrm>
            <a:off x="5629635" y="951521"/>
            <a:ext cx="6293400" cy="48123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accent1"/>
              </a:buClr>
              <a:buSzPts val="2000"/>
              <a:buFont typeface="Calibri"/>
              <a:buNone/>
            </a:pPr>
            <a:r>
              <a:rPr lang="en-US" sz="2000" b="1" i="0" u="none" strike="noStrike" cap="none" dirty="0">
                <a:solidFill>
                  <a:srgbClr val="92D050"/>
                </a:solidFill>
                <a:latin typeface="Times New Roman"/>
                <a:ea typeface="Times New Roman"/>
                <a:cs typeface="Times New Roman"/>
                <a:sym typeface="Times New Roman"/>
              </a:rPr>
              <a:t>User Methods</a:t>
            </a:r>
            <a:endParaRPr sz="1400" b="0" i="0" u="none" strike="noStrike" cap="none" dirty="0">
              <a:solidFill>
                <a:srgbClr val="92D050"/>
              </a:solidFill>
              <a:latin typeface="Times New Roman"/>
              <a:ea typeface="Times New Roman"/>
              <a:cs typeface="Times New Roman"/>
              <a:sym typeface="Times New Roman"/>
            </a:endParaRPr>
          </a:p>
          <a:p>
            <a:pPr marL="91440" marR="0" lvl="0" indent="-91440" algn="l" rtl="0">
              <a:lnSpc>
                <a:spcPct val="90000"/>
              </a:lnSpc>
              <a:spcBef>
                <a:spcPts val="1400"/>
              </a:spcBef>
              <a:spcAft>
                <a:spcPts val="0"/>
              </a:spcAft>
              <a:buClr>
                <a:schemeClr val="accent1"/>
              </a:buClr>
              <a:buSzPts val="1400"/>
              <a:buFont typeface="Calibri"/>
              <a:buChar char=" "/>
            </a:pPr>
            <a:r>
              <a:rPr lang="en-US" sz="1400" b="0" i="0" u="none" strike="noStrike" cap="none" dirty="0">
                <a:solidFill>
                  <a:srgbClr val="3F3F3F"/>
                </a:solidFill>
                <a:latin typeface="Times New Roman"/>
                <a:ea typeface="Times New Roman"/>
                <a:cs typeface="Times New Roman"/>
                <a:sym typeface="Times New Roman"/>
              </a:rPr>
              <a:t>public User </a:t>
            </a:r>
            <a:r>
              <a:rPr lang="en-US" sz="1400" b="0" i="0" u="none" strike="noStrike" cap="none" dirty="0" err="1">
                <a:solidFill>
                  <a:srgbClr val="3F3F3F"/>
                </a:solidFill>
                <a:latin typeface="Times New Roman"/>
                <a:ea typeface="Times New Roman"/>
                <a:cs typeface="Times New Roman"/>
                <a:sym typeface="Times New Roman"/>
              </a:rPr>
              <a:t>addUser</a:t>
            </a:r>
            <a:r>
              <a:rPr lang="en-US" sz="1400" b="0" i="0" u="none" strike="noStrike" cap="none" dirty="0">
                <a:solidFill>
                  <a:srgbClr val="3F3F3F"/>
                </a:solidFill>
                <a:latin typeface="Times New Roman"/>
                <a:ea typeface="Times New Roman"/>
                <a:cs typeface="Times New Roman"/>
                <a:sym typeface="Times New Roman"/>
              </a:rPr>
              <a:t>(User user);</a:t>
            </a:r>
            <a:endParaRPr sz="1400" b="0" i="0" u="none" strike="noStrike" cap="none" dirty="0">
              <a:solidFill>
                <a:srgbClr val="000000"/>
              </a:solidFill>
              <a:latin typeface="Arial"/>
              <a:ea typeface="Arial"/>
              <a:cs typeface="Arial"/>
              <a:sym typeface="Arial"/>
            </a:endParaRPr>
          </a:p>
          <a:p>
            <a:pPr marL="91440" marR="0" lvl="0" indent="-91440" algn="l" rtl="0">
              <a:lnSpc>
                <a:spcPct val="90000"/>
              </a:lnSpc>
              <a:spcBef>
                <a:spcPts val="1400"/>
              </a:spcBef>
              <a:spcAft>
                <a:spcPts val="0"/>
              </a:spcAft>
              <a:buClr>
                <a:schemeClr val="accent1"/>
              </a:buClr>
              <a:buSzPts val="1400"/>
              <a:buFont typeface="Calibri"/>
              <a:buChar char=" "/>
            </a:pPr>
            <a:r>
              <a:rPr lang="en-US" sz="1400" b="0" i="0" u="none" strike="noStrike" cap="none" dirty="0">
                <a:solidFill>
                  <a:srgbClr val="3F3F3F"/>
                </a:solidFill>
                <a:latin typeface="Times New Roman"/>
                <a:ea typeface="Times New Roman"/>
                <a:cs typeface="Times New Roman"/>
                <a:sym typeface="Times New Roman"/>
              </a:rPr>
              <a:t>public void </a:t>
            </a:r>
            <a:r>
              <a:rPr lang="en-US" sz="1400" b="0" i="0" u="none" strike="noStrike" cap="none" dirty="0" err="1">
                <a:solidFill>
                  <a:srgbClr val="3F3F3F"/>
                </a:solidFill>
                <a:latin typeface="Times New Roman"/>
                <a:ea typeface="Times New Roman"/>
                <a:cs typeface="Times New Roman"/>
                <a:sym typeface="Times New Roman"/>
              </a:rPr>
              <a:t>updateUser</a:t>
            </a:r>
            <a:r>
              <a:rPr lang="en-US" sz="1400" b="0" i="0" u="none" strike="noStrike" cap="none" dirty="0">
                <a:solidFill>
                  <a:srgbClr val="3F3F3F"/>
                </a:solidFill>
                <a:latin typeface="Times New Roman"/>
                <a:ea typeface="Times New Roman"/>
                <a:cs typeface="Times New Roman"/>
                <a:sym typeface="Times New Roman"/>
              </a:rPr>
              <a:t>(User user);</a:t>
            </a:r>
            <a:endParaRPr sz="1400" b="0" i="0" u="none" strike="noStrike" cap="none" dirty="0">
              <a:solidFill>
                <a:srgbClr val="000000"/>
              </a:solidFill>
              <a:latin typeface="Arial"/>
              <a:ea typeface="Arial"/>
              <a:cs typeface="Arial"/>
              <a:sym typeface="Arial"/>
            </a:endParaRPr>
          </a:p>
          <a:p>
            <a:pPr marL="91440" marR="0" lvl="0" indent="-91440" algn="l" rtl="0">
              <a:lnSpc>
                <a:spcPct val="90000"/>
              </a:lnSpc>
              <a:spcBef>
                <a:spcPts val="1400"/>
              </a:spcBef>
              <a:spcAft>
                <a:spcPts val="0"/>
              </a:spcAft>
              <a:buClr>
                <a:schemeClr val="accent1"/>
              </a:buClr>
              <a:buSzPts val="1400"/>
              <a:buFont typeface="Calibri"/>
              <a:buChar char=" "/>
            </a:pPr>
            <a:r>
              <a:rPr lang="en-US" sz="1400" b="0" i="0" u="none" strike="noStrike" cap="none" dirty="0">
                <a:solidFill>
                  <a:srgbClr val="3F3F3F"/>
                </a:solidFill>
                <a:latin typeface="Times New Roman"/>
                <a:ea typeface="Times New Roman"/>
                <a:cs typeface="Times New Roman"/>
                <a:sym typeface="Times New Roman"/>
              </a:rPr>
              <a:t>public User </a:t>
            </a:r>
            <a:r>
              <a:rPr lang="en-US" sz="1400" b="0" i="0" u="none" strike="noStrike" cap="none" dirty="0" err="1">
                <a:solidFill>
                  <a:srgbClr val="3F3F3F"/>
                </a:solidFill>
                <a:latin typeface="Times New Roman"/>
                <a:ea typeface="Times New Roman"/>
                <a:cs typeface="Times New Roman"/>
                <a:sym typeface="Times New Roman"/>
              </a:rPr>
              <a:t>getUser</a:t>
            </a:r>
            <a:r>
              <a:rPr lang="en-US" sz="1400" b="0" i="0" u="none" strike="noStrike" cap="none" dirty="0">
                <a:solidFill>
                  <a:srgbClr val="3F3F3F"/>
                </a:solidFill>
                <a:latin typeface="Times New Roman"/>
                <a:ea typeface="Times New Roman"/>
                <a:cs typeface="Times New Roman"/>
                <a:sym typeface="Times New Roman"/>
              </a:rPr>
              <a:t>(Integer </a:t>
            </a:r>
            <a:r>
              <a:rPr lang="en-US" sz="1400" b="0" i="0" u="none" strike="noStrike" cap="none" dirty="0" err="1">
                <a:solidFill>
                  <a:srgbClr val="3F3F3F"/>
                </a:solidFill>
                <a:latin typeface="Times New Roman"/>
                <a:ea typeface="Times New Roman"/>
                <a:cs typeface="Times New Roman"/>
                <a:sym typeface="Times New Roman"/>
              </a:rPr>
              <a:t>userId</a:t>
            </a:r>
            <a:r>
              <a:rPr lang="en-US" sz="1400" b="0" i="0" u="none" strike="noStrike" cap="none" dirty="0">
                <a:solidFill>
                  <a:srgbClr val="3F3F3F"/>
                </a:solidFill>
                <a:latin typeface="Times New Roman"/>
                <a:ea typeface="Times New Roman"/>
                <a:cs typeface="Times New Roman"/>
                <a:sym typeface="Times New Roman"/>
              </a:rPr>
              <a:t>);</a:t>
            </a:r>
            <a:endParaRPr sz="1400" b="0" i="0" u="none" strike="noStrike" cap="none" dirty="0">
              <a:solidFill>
                <a:srgbClr val="000000"/>
              </a:solidFill>
              <a:latin typeface="Arial"/>
              <a:ea typeface="Arial"/>
              <a:cs typeface="Arial"/>
              <a:sym typeface="Arial"/>
            </a:endParaRPr>
          </a:p>
          <a:p>
            <a:pPr marL="91440" marR="0" lvl="0" indent="-91440" algn="l" rtl="0">
              <a:lnSpc>
                <a:spcPct val="90000"/>
              </a:lnSpc>
              <a:spcBef>
                <a:spcPts val="1400"/>
              </a:spcBef>
              <a:spcAft>
                <a:spcPts val="0"/>
              </a:spcAft>
              <a:buClr>
                <a:schemeClr val="accent1"/>
              </a:buClr>
              <a:buSzPts val="1400"/>
              <a:buFont typeface="Calibri"/>
              <a:buChar char=" "/>
            </a:pPr>
            <a:r>
              <a:rPr lang="en-US" sz="1400" b="0" i="0" u="none" strike="noStrike" cap="none" dirty="0">
                <a:solidFill>
                  <a:srgbClr val="3F3F3F"/>
                </a:solidFill>
                <a:latin typeface="Times New Roman"/>
                <a:ea typeface="Times New Roman"/>
                <a:cs typeface="Times New Roman"/>
                <a:sym typeface="Times New Roman"/>
              </a:rPr>
              <a:t>public void </a:t>
            </a:r>
            <a:r>
              <a:rPr lang="en-US" sz="1400" b="0" i="0" u="none" strike="noStrike" cap="none" dirty="0" err="1">
                <a:solidFill>
                  <a:srgbClr val="3F3F3F"/>
                </a:solidFill>
                <a:latin typeface="Times New Roman"/>
                <a:ea typeface="Times New Roman"/>
                <a:cs typeface="Times New Roman"/>
                <a:sym typeface="Times New Roman"/>
              </a:rPr>
              <a:t>deleteUser</a:t>
            </a:r>
            <a:r>
              <a:rPr lang="en-US" sz="1400" b="0" i="0" u="none" strike="noStrike" cap="none" dirty="0">
                <a:solidFill>
                  <a:srgbClr val="3F3F3F"/>
                </a:solidFill>
                <a:latin typeface="Times New Roman"/>
                <a:ea typeface="Times New Roman"/>
                <a:cs typeface="Times New Roman"/>
                <a:sym typeface="Times New Roman"/>
              </a:rPr>
              <a:t>(Integer </a:t>
            </a:r>
            <a:r>
              <a:rPr lang="en-US" sz="1400" b="0" i="0" u="none" strike="noStrike" cap="none" dirty="0" err="1">
                <a:solidFill>
                  <a:srgbClr val="3F3F3F"/>
                </a:solidFill>
                <a:latin typeface="Times New Roman"/>
                <a:ea typeface="Times New Roman"/>
                <a:cs typeface="Times New Roman"/>
                <a:sym typeface="Times New Roman"/>
              </a:rPr>
              <a:t>userId</a:t>
            </a:r>
            <a:r>
              <a:rPr lang="en-US" sz="1400" b="0" i="0" u="none" strike="noStrike" cap="none" dirty="0">
                <a:solidFill>
                  <a:srgbClr val="3F3F3F"/>
                </a:solidFill>
                <a:latin typeface="Times New Roman"/>
                <a:ea typeface="Times New Roman"/>
                <a:cs typeface="Times New Roman"/>
                <a:sym typeface="Times New Roman"/>
              </a:rPr>
              <a:t>);</a:t>
            </a:r>
            <a:endParaRPr sz="1400" b="0" i="0" u="none" strike="noStrike" cap="none" dirty="0">
              <a:solidFill>
                <a:srgbClr val="000000"/>
              </a:solidFill>
              <a:latin typeface="Arial"/>
              <a:ea typeface="Arial"/>
              <a:cs typeface="Arial"/>
              <a:sym typeface="Arial"/>
            </a:endParaRPr>
          </a:p>
          <a:p>
            <a:pPr marL="91440" marR="0" lvl="0" indent="-91440" algn="l" rtl="0">
              <a:lnSpc>
                <a:spcPct val="90000"/>
              </a:lnSpc>
              <a:spcBef>
                <a:spcPts val="1400"/>
              </a:spcBef>
              <a:spcAft>
                <a:spcPts val="0"/>
              </a:spcAft>
              <a:buClr>
                <a:schemeClr val="accent1"/>
              </a:buClr>
              <a:buSzPts val="1400"/>
              <a:buFont typeface="Calibri"/>
              <a:buChar char=" "/>
            </a:pPr>
            <a:r>
              <a:rPr lang="en-US" sz="1400" b="0" i="0" u="none" strike="noStrike" cap="none" dirty="0">
                <a:solidFill>
                  <a:srgbClr val="3F3F3F"/>
                </a:solidFill>
                <a:latin typeface="Times New Roman"/>
                <a:ea typeface="Times New Roman"/>
                <a:cs typeface="Times New Roman"/>
                <a:sym typeface="Times New Roman"/>
              </a:rPr>
              <a:t>public User </a:t>
            </a:r>
            <a:r>
              <a:rPr lang="en-US" sz="1400" b="0" i="0" u="none" strike="noStrike" cap="none" dirty="0" err="1">
                <a:solidFill>
                  <a:srgbClr val="3F3F3F"/>
                </a:solidFill>
                <a:latin typeface="Times New Roman"/>
                <a:ea typeface="Times New Roman"/>
                <a:cs typeface="Times New Roman"/>
                <a:sym typeface="Times New Roman"/>
              </a:rPr>
              <a:t>userLogin</a:t>
            </a:r>
            <a:r>
              <a:rPr lang="en-US" sz="1400" b="0" i="0" u="none" strike="noStrike" cap="none" dirty="0">
                <a:solidFill>
                  <a:srgbClr val="3F3F3F"/>
                </a:solidFill>
                <a:latin typeface="Times New Roman"/>
                <a:ea typeface="Times New Roman"/>
                <a:cs typeface="Times New Roman"/>
                <a:sym typeface="Times New Roman"/>
              </a:rPr>
              <a:t>(UserAuth </a:t>
            </a:r>
            <a:r>
              <a:rPr lang="en-US" sz="1400" b="0" i="0" u="none" strike="noStrike" cap="none" dirty="0" err="1">
                <a:solidFill>
                  <a:srgbClr val="3F3F3F"/>
                </a:solidFill>
                <a:latin typeface="Times New Roman"/>
                <a:ea typeface="Times New Roman"/>
                <a:cs typeface="Times New Roman"/>
                <a:sym typeface="Times New Roman"/>
              </a:rPr>
              <a:t>auth</a:t>
            </a:r>
            <a:r>
              <a:rPr lang="en-US" sz="1400" b="0" i="0" u="none" strike="noStrike" cap="none" dirty="0">
                <a:solidFill>
                  <a:srgbClr val="3F3F3F"/>
                </a:solidFill>
                <a:latin typeface="Times New Roman"/>
                <a:ea typeface="Times New Roman"/>
                <a:cs typeface="Times New Roman"/>
                <a:sym typeface="Times New Roman"/>
              </a:rPr>
              <a:t>);</a:t>
            </a:r>
            <a:endParaRPr sz="1400" b="0" i="0" u="none" strike="noStrike" cap="none" dirty="0">
              <a:solidFill>
                <a:srgbClr val="000000"/>
              </a:solidFill>
              <a:latin typeface="Arial"/>
              <a:ea typeface="Arial"/>
              <a:cs typeface="Arial"/>
              <a:sym typeface="Arial"/>
            </a:endParaRPr>
          </a:p>
          <a:p>
            <a:pPr marL="91440" marR="0" lvl="0" indent="-91440" algn="l" rtl="0">
              <a:lnSpc>
                <a:spcPct val="90000"/>
              </a:lnSpc>
              <a:spcBef>
                <a:spcPts val="1400"/>
              </a:spcBef>
              <a:spcAft>
                <a:spcPts val="0"/>
              </a:spcAft>
              <a:buClr>
                <a:schemeClr val="accent1"/>
              </a:buClr>
              <a:buSzPts val="1400"/>
              <a:buFont typeface="Calibri"/>
              <a:buChar char=" "/>
            </a:pPr>
            <a:r>
              <a:rPr lang="en-US" sz="1400" b="0" i="0" u="none" strike="noStrike" cap="none" dirty="0">
                <a:solidFill>
                  <a:srgbClr val="3F3F3F"/>
                </a:solidFill>
                <a:latin typeface="Times New Roman"/>
                <a:ea typeface="Times New Roman"/>
                <a:cs typeface="Times New Roman"/>
                <a:sym typeface="Times New Roman"/>
              </a:rPr>
              <a:t>public </a:t>
            </a:r>
            <a:r>
              <a:rPr lang="en-US" sz="1400" b="0" i="0" u="none" strike="noStrike" cap="none" dirty="0" err="1">
                <a:solidFill>
                  <a:srgbClr val="3F3F3F"/>
                </a:solidFill>
                <a:latin typeface="Times New Roman"/>
                <a:ea typeface="Times New Roman"/>
                <a:cs typeface="Times New Roman"/>
                <a:sym typeface="Times New Roman"/>
              </a:rPr>
              <a:t>BookingDetails</a:t>
            </a:r>
            <a:r>
              <a:rPr lang="en-US" sz="1400" b="0" i="0" u="none" strike="noStrike" cap="none" dirty="0">
                <a:solidFill>
                  <a:srgbClr val="3F3F3F"/>
                </a:solidFill>
                <a:latin typeface="Times New Roman"/>
                <a:ea typeface="Times New Roman"/>
                <a:cs typeface="Times New Roman"/>
                <a:sym typeface="Times New Roman"/>
              </a:rPr>
              <a:t> </a:t>
            </a:r>
            <a:r>
              <a:rPr lang="en-US" sz="1400" b="0" i="0" u="none" strike="noStrike" cap="none" dirty="0" err="1">
                <a:solidFill>
                  <a:srgbClr val="3F3F3F"/>
                </a:solidFill>
                <a:latin typeface="Times New Roman"/>
                <a:ea typeface="Times New Roman"/>
                <a:cs typeface="Times New Roman"/>
                <a:sym typeface="Times New Roman"/>
              </a:rPr>
              <a:t>addBooking</a:t>
            </a:r>
            <a:r>
              <a:rPr lang="en-US" sz="1400" b="0" i="0" u="none" strike="noStrike" cap="none" dirty="0">
                <a:solidFill>
                  <a:srgbClr val="3F3F3F"/>
                </a:solidFill>
                <a:latin typeface="Times New Roman"/>
                <a:ea typeface="Times New Roman"/>
                <a:cs typeface="Times New Roman"/>
                <a:sym typeface="Times New Roman"/>
              </a:rPr>
              <a:t>(</a:t>
            </a:r>
            <a:r>
              <a:rPr lang="en-US" sz="1400" b="0" i="0" u="none" strike="noStrike" cap="none" dirty="0" err="1">
                <a:solidFill>
                  <a:srgbClr val="3F3F3F"/>
                </a:solidFill>
                <a:latin typeface="Times New Roman"/>
                <a:ea typeface="Times New Roman"/>
                <a:cs typeface="Times New Roman"/>
                <a:sym typeface="Times New Roman"/>
              </a:rPr>
              <a:t>BookingDetails</a:t>
            </a:r>
            <a:r>
              <a:rPr lang="en-US" sz="1400" b="0" i="0" u="none" strike="noStrike" cap="none" dirty="0">
                <a:solidFill>
                  <a:srgbClr val="3F3F3F"/>
                </a:solidFill>
                <a:latin typeface="Times New Roman"/>
                <a:ea typeface="Times New Roman"/>
                <a:cs typeface="Times New Roman"/>
                <a:sym typeface="Times New Roman"/>
              </a:rPr>
              <a:t> booking, Integer </a:t>
            </a:r>
            <a:r>
              <a:rPr lang="en-US" sz="1400" b="0" i="0" u="none" strike="noStrike" cap="none" dirty="0" err="1">
                <a:solidFill>
                  <a:srgbClr val="3F3F3F"/>
                </a:solidFill>
                <a:latin typeface="Times New Roman"/>
                <a:ea typeface="Times New Roman"/>
                <a:cs typeface="Times New Roman"/>
                <a:sym typeface="Times New Roman"/>
              </a:rPr>
              <a:t>userId</a:t>
            </a:r>
            <a:r>
              <a:rPr lang="en-US" sz="1400" b="0" i="0" u="none" strike="noStrike" cap="none" dirty="0">
                <a:solidFill>
                  <a:srgbClr val="3F3F3F"/>
                </a:solidFill>
                <a:latin typeface="Times New Roman"/>
                <a:ea typeface="Times New Roman"/>
                <a:cs typeface="Times New Roman"/>
                <a:sym typeface="Times New Roman"/>
              </a:rPr>
              <a:t>, Integer </a:t>
            </a:r>
            <a:r>
              <a:rPr lang="en-US" sz="1400" b="0" i="0" u="none" strike="noStrike" cap="none" dirty="0" err="1">
                <a:solidFill>
                  <a:srgbClr val="3F3F3F"/>
                </a:solidFill>
                <a:latin typeface="Times New Roman"/>
                <a:ea typeface="Times New Roman"/>
                <a:cs typeface="Times New Roman"/>
                <a:sym typeface="Times New Roman"/>
              </a:rPr>
              <a:t>busNumber</a:t>
            </a:r>
            <a:r>
              <a:rPr lang="en-US" sz="1400" b="0" i="0" u="none" strike="noStrike" cap="none" dirty="0">
                <a:solidFill>
                  <a:srgbClr val="3F3F3F"/>
                </a:solidFill>
                <a:latin typeface="Times New Roman"/>
                <a:ea typeface="Times New Roman"/>
                <a:cs typeface="Times New Roman"/>
                <a:sym typeface="Times New Roman"/>
              </a:rPr>
              <a:t>);</a:t>
            </a:r>
            <a:endParaRPr sz="1400" b="0" i="0" u="none" strike="noStrike" cap="none" dirty="0">
              <a:solidFill>
                <a:srgbClr val="000000"/>
              </a:solidFill>
              <a:latin typeface="Arial"/>
              <a:ea typeface="Arial"/>
              <a:cs typeface="Arial"/>
              <a:sym typeface="Arial"/>
            </a:endParaRPr>
          </a:p>
          <a:p>
            <a:pPr marL="91440" marR="0" lvl="0" indent="-91440" algn="l" rtl="0">
              <a:lnSpc>
                <a:spcPct val="90000"/>
              </a:lnSpc>
              <a:spcBef>
                <a:spcPts val="1400"/>
              </a:spcBef>
              <a:spcAft>
                <a:spcPts val="0"/>
              </a:spcAft>
              <a:buClr>
                <a:schemeClr val="accent1"/>
              </a:buClr>
              <a:buSzPts val="1400"/>
              <a:buFont typeface="Calibri"/>
              <a:buChar char=" "/>
            </a:pPr>
            <a:r>
              <a:rPr lang="en-US" sz="1400" b="0" i="0" u="none" strike="noStrike" cap="none" dirty="0">
                <a:solidFill>
                  <a:srgbClr val="3F3F3F"/>
                </a:solidFill>
                <a:latin typeface="Times New Roman"/>
                <a:ea typeface="Times New Roman"/>
                <a:cs typeface="Times New Roman"/>
                <a:sym typeface="Times New Roman"/>
              </a:rPr>
              <a:t>public void </a:t>
            </a:r>
            <a:r>
              <a:rPr lang="en-US" sz="1400" b="0" i="0" u="none" strike="noStrike" cap="none" dirty="0" err="1">
                <a:solidFill>
                  <a:srgbClr val="3F3F3F"/>
                </a:solidFill>
                <a:latin typeface="Times New Roman"/>
                <a:ea typeface="Times New Roman"/>
                <a:cs typeface="Times New Roman"/>
                <a:sym typeface="Times New Roman"/>
              </a:rPr>
              <a:t>deleteBooking</a:t>
            </a:r>
            <a:r>
              <a:rPr lang="en-US" sz="1400" b="0" i="0" u="none" strike="noStrike" cap="none" dirty="0">
                <a:solidFill>
                  <a:srgbClr val="3F3F3F"/>
                </a:solidFill>
                <a:latin typeface="Times New Roman"/>
                <a:ea typeface="Times New Roman"/>
                <a:cs typeface="Times New Roman"/>
                <a:sym typeface="Times New Roman"/>
              </a:rPr>
              <a:t>(Integer </a:t>
            </a:r>
            <a:r>
              <a:rPr lang="en-US" sz="1400" b="0" i="0" u="none" strike="noStrike" cap="none" dirty="0" err="1">
                <a:solidFill>
                  <a:srgbClr val="3F3F3F"/>
                </a:solidFill>
                <a:latin typeface="Times New Roman"/>
                <a:ea typeface="Times New Roman"/>
                <a:cs typeface="Times New Roman"/>
                <a:sym typeface="Times New Roman"/>
              </a:rPr>
              <a:t>bookingId</a:t>
            </a:r>
            <a:r>
              <a:rPr lang="en-US" sz="1400" b="0" i="0" u="none" strike="noStrike" cap="none" dirty="0">
                <a:solidFill>
                  <a:srgbClr val="3F3F3F"/>
                </a:solidFill>
                <a:latin typeface="Times New Roman"/>
                <a:ea typeface="Times New Roman"/>
                <a:cs typeface="Times New Roman"/>
                <a:sym typeface="Times New Roman"/>
              </a:rPr>
              <a:t>, Integer </a:t>
            </a:r>
            <a:r>
              <a:rPr lang="en-US" sz="1400" b="0" i="0" u="none" strike="noStrike" cap="none" dirty="0" err="1">
                <a:solidFill>
                  <a:srgbClr val="3F3F3F"/>
                </a:solidFill>
                <a:latin typeface="Times New Roman"/>
                <a:ea typeface="Times New Roman"/>
                <a:cs typeface="Times New Roman"/>
                <a:sym typeface="Times New Roman"/>
              </a:rPr>
              <a:t>userId</a:t>
            </a:r>
            <a:r>
              <a:rPr lang="en-US" sz="1400" b="0" i="0" u="none" strike="noStrike" cap="none" dirty="0">
                <a:solidFill>
                  <a:srgbClr val="3F3F3F"/>
                </a:solidFill>
                <a:latin typeface="Times New Roman"/>
                <a:ea typeface="Times New Roman"/>
                <a:cs typeface="Times New Roman"/>
                <a:sym typeface="Times New Roman"/>
              </a:rPr>
              <a:t>);</a:t>
            </a:r>
            <a:endParaRPr sz="1400" b="0" i="0" u="none" strike="noStrike" cap="none" dirty="0">
              <a:solidFill>
                <a:srgbClr val="000000"/>
              </a:solidFill>
              <a:latin typeface="Arial"/>
              <a:ea typeface="Arial"/>
              <a:cs typeface="Arial"/>
              <a:sym typeface="Arial"/>
            </a:endParaRPr>
          </a:p>
          <a:p>
            <a:pPr marL="91440" marR="0" lvl="0" indent="-91440" algn="l" rtl="0">
              <a:lnSpc>
                <a:spcPct val="90000"/>
              </a:lnSpc>
              <a:spcBef>
                <a:spcPts val="1400"/>
              </a:spcBef>
              <a:spcAft>
                <a:spcPts val="0"/>
              </a:spcAft>
              <a:buClr>
                <a:schemeClr val="accent1"/>
              </a:buClr>
              <a:buSzPts val="1400"/>
              <a:buFont typeface="Calibri"/>
              <a:buChar char=" "/>
            </a:pPr>
            <a:r>
              <a:rPr lang="en-US" sz="1400" b="0" i="0" u="none" strike="noStrike" cap="none" dirty="0">
                <a:solidFill>
                  <a:srgbClr val="3F3F3F"/>
                </a:solidFill>
                <a:latin typeface="Times New Roman"/>
                <a:ea typeface="Times New Roman"/>
                <a:cs typeface="Times New Roman"/>
                <a:sym typeface="Times New Roman"/>
              </a:rPr>
              <a:t>public List&lt;</a:t>
            </a:r>
            <a:r>
              <a:rPr lang="en-US" sz="1400" b="0" i="0" u="none" strike="noStrike" cap="none" dirty="0" err="1">
                <a:solidFill>
                  <a:srgbClr val="3F3F3F"/>
                </a:solidFill>
                <a:latin typeface="Times New Roman"/>
                <a:ea typeface="Times New Roman"/>
                <a:cs typeface="Times New Roman"/>
                <a:sym typeface="Times New Roman"/>
              </a:rPr>
              <a:t>BookingDetails</a:t>
            </a:r>
            <a:r>
              <a:rPr lang="en-US" sz="1400" b="0" i="0" u="none" strike="noStrike" cap="none" dirty="0">
                <a:solidFill>
                  <a:srgbClr val="3F3F3F"/>
                </a:solidFill>
                <a:latin typeface="Times New Roman"/>
                <a:ea typeface="Times New Roman"/>
                <a:cs typeface="Times New Roman"/>
                <a:sym typeface="Times New Roman"/>
              </a:rPr>
              <a:t>&gt; </a:t>
            </a:r>
            <a:r>
              <a:rPr lang="en-US" sz="1400" b="0" i="0" u="none" strike="noStrike" cap="none" dirty="0" err="1">
                <a:solidFill>
                  <a:srgbClr val="3F3F3F"/>
                </a:solidFill>
                <a:latin typeface="Times New Roman"/>
                <a:ea typeface="Times New Roman"/>
                <a:cs typeface="Times New Roman"/>
                <a:sym typeface="Times New Roman"/>
              </a:rPr>
              <a:t>getBookingByUserId</a:t>
            </a:r>
            <a:r>
              <a:rPr lang="en-US" sz="1400" b="0" i="0" u="none" strike="noStrike" cap="none" dirty="0">
                <a:solidFill>
                  <a:srgbClr val="3F3F3F"/>
                </a:solidFill>
                <a:latin typeface="Times New Roman"/>
                <a:ea typeface="Times New Roman"/>
                <a:cs typeface="Times New Roman"/>
                <a:sym typeface="Times New Roman"/>
              </a:rPr>
              <a:t>(Integer </a:t>
            </a:r>
            <a:r>
              <a:rPr lang="en-US" sz="1400" b="0" i="0" u="none" strike="noStrike" cap="none" dirty="0" err="1">
                <a:solidFill>
                  <a:srgbClr val="3F3F3F"/>
                </a:solidFill>
                <a:latin typeface="Times New Roman"/>
                <a:ea typeface="Times New Roman"/>
                <a:cs typeface="Times New Roman"/>
                <a:sym typeface="Times New Roman"/>
              </a:rPr>
              <a:t>userId</a:t>
            </a:r>
            <a:r>
              <a:rPr lang="en-US" sz="1400" b="0" i="0" u="none" strike="noStrike" cap="none" dirty="0">
                <a:solidFill>
                  <a:srgbClr val="3F3F3F"/>
                </a:solidFill>
                <a:latin typeface="Times New Roman"/>
                <a:ea typeface="Times New Roman"/>
                <a:cs typeface="Times New Roman"/>
                <a:sym typeface="Times New Roman"/>
              </a:rPr>
              <a:t>);</a:t>
            </a:r>
            <a:endParaRPr sz="1400" b="0" i="0" u="none" strike="noStrike" cap="none" dirty="0">
              <a:solidFill>
                <a:srgbClr val="000000"/>
              </a:solidFill>
              <a:latin typeface="Arial"/>
              <a:ea typeface="Arial"/>
              <a:cs typeface="Arial"/>
              <a:sym typeface="Arial"/>
            </a:endParaRPr>
          </a:p>
          <a:p>
            <a:pPr marL="91440" marR="0" lvl="0" indent="-91440" algn="l" rtl="0">
              <a:lnSpc>
                <a:spcPct val="90000"/>
              </a:lnSpc>
              <a:spcBef>
                <a:spcPts val="1400"/>
              </a:spcBef>
              <a:spcAft>
                <a:spcPts val="0"/>
              </a:spcAft>
              <a:buClr>
                <a:schemeClr val="accent1"/>
              </a:buClr>
              <a:buSzPts val="1400"/>
              <a:buFont typeface="Calibri"/>
              <a:buChar char=" "/>
            </a:pPr>
            <a:r>
              <a:rPr lang="en-US" sz="1400" b="0" i="0" u="none" strike="noStrike" cap="none" dirty="0">
                <a:solidFill>
                  <a:srgbClr val="3F3F3F"/>
                </a:solidFill>
                <a:latin typeface="Times New Roman"/>
                <a:ea typeface="Times New Roman"/>
                <a:cs typeface="Times New Roman"/>
                <a:sym typeface="Times New Roman"/>
              </a:rPr>
              <a:t>public </a:t>
            </a:r>
            <a:r>
              <a:rPr lang="en-US" sz="1400" b="0" i="0" u="none" strike="noStrike" cap="none" dirty="0" err="1">
                <a:solidFill>
                  <a:srgbClr val="3F3F3F"/>
                </a:solidFill>
                <a:latin typeface="Times New Roman"/>
                <a:ea typeface="Times New Roman"/>
                <a:cs typeface="Times New Roman"/>
                <a:sym typeface="Times New Roman"/>
              </a:rPr>
              <a:t>BusDetails</a:t>
            </a:r>
            <a:r>
              <a:rPr lang="en-US" sz="1400" b="0" i="0" u="none" strike="noStrike" cap="none" dirty="0">
                <a:solidFill>
                  <a:srgbClr val="3F3F3F"/>
                </a:solidFill>
                <a:latin typeface="Times New Roman"/>
                <a:ea typeface="Times New Roman"/>
                <a:cs typeface="Times New Roman"/>
                <a:sym typeface="Times New Roman"/>
              </a:rPr>
              <a:t> </a:t>
            </a:r>
            <a:r>
              <a:rPr lang="en-US" sz="1400" b="0" i="0" u="none" strike="noStrike" cap="none" dirty="0" err="1">
                <a:solidFill>
                  <a:srgbClr val="3F3F3F"/>
                </a:solidFill>
                <a:latin typeface="Times New Roman"/>
                <a:ea typeface="Times New Roman"/>
                <a:cs typeface="Times New Roman"/>
                <a:sym typeface="Times New Roman"/>
              </a:rPr>
              <a:t>findByRouteAndDate</a:t>
            </a:r>
            <a:r>
              <a:rPr lang="en-US" sz="1400" b="0" i="0" u="none" strike="noStrike" cap="none" dirty="0">
                <a:solidFill>
                  <a:srgbClr val="3F3F3F"/>
                </a:solidFill>
                <a:latin typeface="Times New Roman"/>
                <a:ea typeface="Times New Roman"/>
                <a:cs typeface="Times New Roman"/>
                <a:sym typeface="Times New Roman"/>
              </a:rPr>
              <a:t>(String </a:t>
            </a:r>
            <a:r>
              <a:rPr lang="en-US" sz="1400" b="0" i="0" u="none" strike="noStrike" cap="none" dirty="0" err="1">
                <a:solidFill>
                  <a:srgbClr val="3F3F3F"/>
                </a:solidFill>
                <a:latin typeface="Times New Roman"/>
                <a:ea typeface="Times New Roman"/>
                <a:cs typeface="Times New Roman"/>
                <a:sym typeface="Times New Roman"/>
              </a:rPr>
              <a:t>arrivalBusstop</a:t>
            </a:r>
            <a:r>
              <a:rPr lang="en-US" sz="1400" b="0" i="0" u="none" strike="noStrike" cap="none" dirty="0">
                <a:solidFill>
                  <a:srgbClr val="3F3F3F"/>
                </a:solidFill>
                <a:latin typeface="Times New Roman"/>
                <a:ea typeface="Times New Roman"/>
                <a:cs typeface="Times New Roman"/>
                <a:sym typeface="Times New Roman"/>
              </a:rPr>
              <a:t>, String </a:t>
            </a:r>
            <a:r>
              <a:rPr lang="en-US" sz="1400" b="0" i="0" u="none" strike="noStrike" cap="none" dirty="0" err="1">
                <a:solidFill>
                  <a:srgbClr val="3F3F3F"/>
                </a:solidFill>
                <a:latin typeface="Times New Roman"/>
                <a:ea typeface="Times New Roman"/>
                <a:cs typeface="Times New Roman"/>
                <a:sym typeface="Times New Roman"/>
              </a:rPr>
              <a:t>departureBusstop</a:t>
            </a:r>
            <a:r>
              <a:rPr lang="en-US" sz="1400" b="0" i="0" u="none" strike="noStrike" cap="none" dirty="0">
                <a:solidFill>
                  <a:srgbClr val="3F3F3F"/>
                </a:solidFill>
                <a:latin typeface="Times New Roman"/>
                <a:ea typeface="Times New Roman"/>
                <a:cs typeface="Times New Roman"/>
                <a:sym typeface="Times New Roman"/>
              </a:rPr>
              <a:t>, String date);</a:t>
            </a:r>
            <a:endParaRPr sz="1400" b="0" i="0" u="none" strike="noStrike" cap="none" dirty="0">
              <a:solidFill>
                <a:srgbClr val="000000"/>
              </a:solidFill>
              <a:latin typeface="Arial"/>
              <a:ea typeface="Arial"/>
              <a:cs typeface="Arial"/>
              <a:sym typeface="Arial"/>
            </a:endParaRPr>
          </a:p>
          <a:p>
            <a:pPr marL="91440" marR="0" lvl="0" indent="-91440" algn="l" rtl="0">
              <a:lnSpc>
                <a:spcPct val="90000"/>
              </a:lnSpc>
              <a:spcBef>
                <a:spcPts val="1400"/>
              </a:spcBef>
              <a:spcAft>
                <a:spcPts val="0"/>
              </a:spcAft>
              <a:buClr>
                <a:schemeClr val="accent1"/>
              </a:buClr>
              <a:buSzPts val="1400"/>
              <a:buFont typeface="Calibri"/>
              <a:buChar char=" "/>
            </a:pPr>
            <a:r>
              <a:rPr lang="en-US" sz="1400" b="0" i="0" u="none" strike="noStrike" cap="none" dirty="0">
                <a:solidFill>
                  <a:srgbClr val="3F3F3F"/>
                </a:solidFill>
                <a:latin typeface="Times New Roman"/>
                <a:ea typeface="Times New Roman"/>
                <a:cs typeface="Times New Roman"/>
                <a:sym typeface="Times New Roman"/>
              </a:rPr>
              <a:t>public </a:t>
            </a:r>
            <a:r>
              <a:rPr lang="en-US" sz="1400" b="0" i="0" u="none" strike="noStrike" cap="none" dirty="0" err="1">
                <a:solidFill>
                  <a:srgbClr val="3F3F3F"/>
                </a:solidFill>
                <a:latin typeface="Times New Roman"/>
                <a:ea typeface="Times New Roman"/>
                <a:cs typeface="Times New Roman"/>
                <a:sym typeface="Times New Roman"/>
              </a:rPr>
              <a:t>BusDetails</a:t>
            </a:r>
            <a:r>
              <a:rPr lang="en-US" sz="1400" b="0" i="0" u="none" strike="noStrike" cap="none" dirty="0">
                <a:solidFill>
                  <a:srgbClr val="3F3F3F"/>
                </a:solidFill>
                <a:latin typeface="Times New Roman"/>
                <a:ea typeface="Times New Roman"/>
                <a:cs typeface="Times New Roman"/>
                <a:sym typeface="Times New Roman"/>
              </a:rPr>
              <a:t> </a:t>
            </a:r>
            <a:r>
              <a:rPr lang="en-US" sz="1400" b="0" i="0" u="none" strike="noStrike" cap="none" dirty="0" err="1">
                <a:solidFill>
                  <a:srgbClr val="3F3F3F"/>
                </a:solidFill>
                <a:latin typeface="Times New Roman"/>
                <a:ea typeface="Times New Roman"/>
                <a:cs typeface="Times New Roman"/>
                <a:sym typeface="Times New Roman"/>
              </a:rPr>
              <a:t>getBusByBusNumber</a:t>
            </a:r>
            <a:r>
              <a:rPr lang="en-US" sz="1400" b="0" i="0" u="none" strike="noStrike" cap="none" dirty="0">
                <a:solidFill>
                  <a:srgbClr val="3F3F3F"/>
                </a:solidFill>
                <a:latin typeface="Times New Roman"/>
                <a:ea typeface="Times New Roman"/>
                <a:cs typeface="Times New Roman"/>
                <a:sym typeface="Times New Roman"/>
              </a:rPr>
              <a:t>(Integer </a:t>
            </a:r>
            <a:r>
              <a:rPr lang="en-US" sz="1400" b="0" i="0" u="none" strike="noStrike" cap="none" dirty="0" err="1">
                <a:solidFill>
                  <a:srgbClr val="3F3F3F"/>
                </a:solidFill>
                <a:latin typeface="Times New Roman"/>
                <a:ea typeface="Times New Roman"/>
                <a:cs typeface="Times New Roman"/>
                <a:sym typeface="Times New Roman"/>
              </a:rPr>
              <a:t>busNumber</a:t>
            </a:r>
            <a:r>
              <a:rPr lang="en-US" sz="1400" b="0" i="0" u="none" strike="noStrike" cap="none" dirty="0">
                <a:solidFill>
                  <a:srgbClr val="3F3F3F"/>
                </a:solidFill>
                <a:latin typeface="Times New Roman"/>
                <a:ea typeface="Times New Roman"/>
                <a:cs typeface="Times New Roman"/>
                <a:sym typeface="Times New Roman"/>
              </a:rPr>
              <a:t>);</a:t>
            </a:r>
            <a:endParaRPr sz="1400" b="0" i="0" u="none" strike="noStrike" cap="none" dirty="0">
              <a:solidFill>
                <a:srgbClr val="000000"/>
              </a:solidFill>
              <a:latin typeface="Arial"/>
              <a:ea typeface="Arial"/>
              <a:cs typeface="Arial"/>
              <a:sym typeface="Arial"/>
            </a:endParaRPr>
          </a:p>
          <a:p>
            <a:pPr marL="91440" marR="0" lvl="0" indent="-91440" algn="l" rtl="0">
              <a:lnSpc>
                <a:spcPct val="90000"/>
              </a:lnSpc>
              <a:spcBef>
                <a:spcPts val="1400"/>
              </a:spcBef>
              <a:spcAft>
                <a:spcPts val="0"/>
              </a:spcAft>
              <a:buClr>
                <a:schemeClr val="accent1"/>
              </a:buClr>
              <a:buSzPts val="1400"/>
              <a:buFont typeface="Calibri"/>
              <a:buChar char=" "/>
            </a:pPr>
            <a:r>
              <a:rPr lang="en-US" sz="1400" b="0" i="0" u="none" strike="noStrike" cap="none" dirty="0">
                <a:solidFill>
                  <a:srgbClr val="3F3F3F"/>
                </a:solidFill>
                <a:latin typeface="Times New Roman"/>
                <a:ea typeface="Times New Roman"/>
                <a:cs typeface="Times New Roman"/>
                <a:sym typeface="Times New Roman"/>
              </a:rPr>
              <a:t>public Passenger </a:t>
            </a:r>
            <a:r>
              <a:rPr lang="en-US" sz="1400" b="0" i="0" u="none" strike="noStrike" cap="none" dirty="0" err="1">
                <a:solidFill>
                  <a:srgbClr val="3F3F3F"/>
                </a:solidFill>
                <a:latin typeface="Times New Roman"/>
                <a:ea typeface="Times New Roman"/>
                <a:cs typeface="Times New Roman"/>
                <a:sym typeface="Times New Roman"/>
              </a:rPr>
              <a:t>updatePassenger</a:t>
            </a:r>
            <a:r>
              <a:rPr lang="en-US" sz="1400" b="0" i="0" u="none" strike="noStrike" cap="none" dirty="0">
                <a:solidFill>
                  <a:srgbClr val="3F3F3F"/>
                </a:solidFill>
                <a:latin typeface="Times New Roman"/>
                <a:ea typeface="Times New Roman"/>
                <a:cs typeface="Times New Roman"/>
                <a:sym typeface="Times New Roman"/>
              </a:rPr>
              <a:t>(Passenger passenger);</a:t>
            </a:r>
            <a:endParaRPr sz="1400" b="0" i="0" u="none" strike="noStrike" cap="none" dirty="0">
              <a:solidFill>
                <a:srgbClr val="000000"/>
              </a:solidFill>
              <a:latin typeface="Arial"/>
              <a:ea typeface="Arial"/>
              <a:cs typeface="Arial"/>
              <a:sym typeface="Arial"/>
            </a:endParaRPr>
          </a:p>
        </p:txBody>
      </p:sp>
      <p:sp>
        <p:nvSpPr>
          <p:cNvPr id="325" name="Google Shape;325;p31"/>
          <p:cNvSpPr/>
          <p:nvPr/>
        </p:nvSpPr>
        <p:spPr>
          <a:xfrm>
            <a:off x="1" y="6420464"/>
            <a:ext cx="12192000" cy="457200"/>
          </a:xfrm>
          <a:prstGeom prst="rect">
            <a:avLst/>
          </a:prstGeom>
          <a:solidFill>
            <a:srgbClr val="FFFF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6" name="Google Shape;326;p31"/>
          <p:cNvSpPr/>
          <p:nvPr/>
        </p:nvSpPr>
        <p:spPr>
          <a:xfrm>
            <a:off x="0" y="6341936"/>
            <a:ext cx="12192000" cy="66000"/>
          </a:xfrm>
          <a:prstGeom prst="rect">
            <a:avLst/>
          </a:prstGeom>
          <a:solidFill>
            <a:srgbClr val="7C7F7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17"/>
        <p:cNvGrpSpPr/>
        <p:nvPr/>
      </p:nvGrpSpPr>
      <p:grpSpPr>
        <a:xfrm>
          <a:off x="0" y="0"/>
          <a:ext cx="0" cy="0"/>
          <a:chOff x="0" y="0"/>
          <a:chExt cx="0" cy="0"/>
        </a:xfrm>
      </p:grpSpPr>
      <p:sp>
        <p:nvSpPr>
          <p:cNvPr id="118" name="Google Shape;118;p14"/>
          <p:cNvSpPr/>
          <p:nvPr/>
        </p:nvSpPr>
        <p:spPr>
          <a:xfrm>
            <a:off x="3175" y="6400800"/>
            <a:ext cx="12188825" cy="4572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 name="Google Shape;119;p14"/>
          <p:cNvSpPr/>
          <p:nvPr/>
        </p:nvSpPr>
        <p:spPr>
          <a:xfrm>
            <a:off x="15" y="6334316"/>
            <a:ext cx="12188825" cy="64008"/>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20" name="Google Shape;120;p14"/>
          <p:cNvCxnSpPr/>
          <p:nvPr/>
        </p:nvCxnSpPr>
        <p:spPr>
          <a:xfrm>
            <a:off x="1207658" y="4343400"/>
            <a:ext cx="9875520" cy="0"/>
          </a:xfrm>
          <a:prstGeom prst="straightConnector1">
            <a:avLst/>
          </a:prstGeom>
          <a:noFill/>
          <a:ln w="9525" cap="flat" cmpd="sng">
            <a:solidFill>
              <a:srgbClr val="7F7F7F"/>
            </a:solidFill>
            <a:prstDash val="solid"/>
            <a:round/>
            <a:headEnd type="none" w="sm" len="sm"/>
            <a:tailEnd type="none" w="sm" len="sm"/>
          </a:ln>
        </p:spPr>
      </p:cxnSp>
      <p:sp>
        <p:nvSpPr>
          <p:cNvPr id="121" name="Google Shape;121;p14"/>
          <p:cNvSpPr/>
          <p:nvPr/>
        </p:nvSpPr>
        <p:spPr>
          <a:xfrm>
            <a:off x="0" y="0"/>
            <a:ext cx="12192000" cy="697598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22" name="Google Shape;122;p14"/>
          <p:cNvSpPr/>
          <p:nvPr/>
        </p:nvSpPr>
        <p:spPr>
          <a:xfrm>
            <a:off x="0" y="0"/>
            <a:ext cx="4584734" cy="6975987"/>
          </a:xfrm>
          <a:prstGeom prst="rect">
            <a:avLst/>
          </a:prstGeom>
          <a:solidFill>
            <a:srgbClr val="FFFF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 name="Google Shape;123;p14"/>
          <p:cNvSpPr txBox="1"/>
          <p:nvPr/>
        </p:nvSpPr>
        <p:spPr>
          <a:xfrm>
            <a:off x="537293" y="1358327"/>
            <a:ext cx="3659246" cy="2926080"/>
          </a:xfrm>
          <a:prstGeom prst="rect">
            <a:avLst/>
          </a:prstGeom>
          <a:noFill/>
          <a:ln>
            <a:noFill/>
          </a:ln>
        </p:spPr>
        <p:txBody>
          <a:bodyPr spcFirstLastPara="1" wrap="square" lIns="91425" tIns="45700" rIns="91425" bIns="45700" anchor="b" anchorCtr="0">
            <a:normAutofit/>
          </a:bodyPr>
          <a:lstStyle/>
          <a:p>
            <a:pPr marL="0" marR="0" lvl="0" indent="0" algn="l" rtl="0">
              <a:lnSpc>
                <a:spcPct val="85000"/>
              </a:lnSpc>
              <a:spcBef>
                <a:spcPts val="0"/>
              </a:spcBef>
              <a:spcAft>
                <a:spcPts val="0"/>
              </a:spcAft>
              <a:buClr>
                <a:srgbClr val="000000"/>
              </a:buClr>
              <a:buSzPts val="4400"/>
              <a:buFont typeface="Arial"/>
              <a:buNone/>
            </a:pPr>
            <a:r>
              <a:rPr lang="en-US" sz="4400" b="0" i="0" u="none" strike="noStrike" cap="none" dirty="0">
                <a:solidFill>
                  <a:schemeClr val="accent6"/>
                </a:solidFill>
                <a:latin typeface="Calibri"/>
                <a:ea typeface="Calibri"/>
                <a:cs typeface="Calibri"/>
                <a:sym typeface="Calibri"/>
              </a:rPr>
              <a:t>TEAM</a:t>
            </a:r>
            <a:r>
              <a:rPr lang="en-US" sz="4400" b="0" i="0" u="none" strike="noStrike" cap="none" dirty="0">
                <a:solidFill>
                  <a:srgbClr val="FFFFFF"/>
                </a:solidFill>
                <a:latin typeface="Calibri"/>
                <a:ea typeface="Calibri"/>
                <a:cs typeface="Calibri"/>
                <a:sym typeface="Calibri"/>
              </a:rPr>
              <a:t> </a:t>
            </a:r>
            <a:r>
              <a:rPr lang="en-US" sz="4400" b="0" i="0" u="none" strike="noStrike" cap="none" dirty="0">
                <a:solidFill>
                  <a:schemeClr val="accent6"/>
                </a:solidFill>
                <a:latin typeface="Calibri"/>
                <a:ea typeface="Calibri"/>
                <a:cs typeface="Calibri"/>
                <a:sym typeface="Calibri"/>
              </a:rPr>
              <a:t>MEMBERS</a:t>
            </a:r>
            <a:endParaRPr sz="1400" b="0" i="0" u="none" strike="noStrike" cap="none" dirty="0">
              <a:solidFill>
                <a:schemeClr val="accent6"/>
              </a:solidFill>
              <a:sym typeface="Arial"/>
            </a:endParaRPr>
          </a:p>
        </p:txBody>
      </p:sp>
      <p:sp>
        <p:nvSpPr>
          <p:cNvPr id="124" name="Google Shape;124;p14"/>
          <p:cNvSpPr/>
          <p:nvPr/>
        </p:nvSpPr>
        <p:spPr>
          <a:xfrm>
            <a:off x="4552730" y="58993"/>
            <a:ext cx="64008" cy="6858000"/>
          </a:xfrm>
          <a:prstGeom prst="rect">
            <a:avLst/>
          </a:prstGeom>
          <a:solidFill>
            <a:srgbClr val="7C7F7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aphicFrame>
        <p:nvGraphicFramePr>
          <p:cNvPr id="125" name="Google Shape;125;p14"/>
          <p:cNvGraphicFramePr/>
          <p:nvPr>
            <p:extLst>
              <p:ext uri="{D42A27DB-BD31-4B8C-83A1-F6EECF244321}">
                <p14:modId xmlns:p14="http://schemas.microsoft.com/office/powerpoint/2010/main" val="1558981817"/>
              </p:ext>
            </p:extLst>
          </p:nvPr>
        </p:nvGraphicFramePr>
        <p:xfrm>
          <a:off x="3406112" y="1189643"/>
          <a:ext cx="6923325" cy="4109800"/>
        </p:xfrm>
        <a:graphic>
          <a:graphicData uri="http://schemas.openxmlformats.org/drawingml/2006/table">
            <a:tbl>
              <a:tblPr firstRow="1" bandRow="1">
                <a:solidFill>
                  <a:srgbClr val="FBE6CC"/>
                </a:solidFill>
                <a:tableStyleId>{E7D40095-9473-4F88-8473-FE15AE6D03F7}</a:tableStyleId>
              </a:tblPr>
              <a:tblGrid>
                <a:gridCol w="2195875">
                  <a:extLst>
                    <a:ext uri="{9D8B030D-6E8A-4147-A177-3AD203B41FA5}">
                      <a16:colId xmlns:a16="http://schemas.microsoft.com/office/drawing/2014/main" val="20000"/>
                    </a:ext>
                  </a:extLst>
                </a:gridCol>
                <a:gridCol w="4727450">
                  <a:extLst>
                    <a:ext uri="{9D8B030D-6E8A-4147-A177-3AD203B41FA5}">
                      <a16:colId xmlns:a16="http://schemas.microsoft.com/office/drawing/2014/main" val="20001"/>
                    </a:ext>
                  </a:extLst>
                </a:gridCol>
              </a:tblGrid>
              <a:tr h="646525">
                <a:tc>
                  <a:txBody>
                    <a:bodyPr/>
                    <a:lstStyle/>
                    <a:p>
                      <a:pPr marL="0" marR="0" lvl="0" indent="0" algn="ctr" rtl="0">
                        <a:lnSpc>
                          <a:spcPct val="100000"/>
                        </a:lnSpc>
                        <a:spcBef>
                          <a:spcPts val="0"/>
                        </a:spcBef>
                        <a:spcAft>
                          <a:spcPts val="0"/>
                        </a:spcAft>
                        <a:buClr>
                          <a:srgbClr val="000000"/>
                        </a:buClr>
                        <a:buSzPts val="1600"/>
                        <a:buFont typeface="Arial"/>
                        <a:buNone/>
                      </a:pPr>
                      <a:r>
                        <a:rPr lang="en-US" sz="1600" b="1" u="none" strike="noStrike" cap="none" dirty="0">
                          <a:solidFill>
                            <a:schemeClr val="accent6"/>
                          </a:solidFill>
                        </a:rPr>
                        <a:t>S.NO</a:t>
                      </a:r>
                      <a:endParaRPr sz="1600" b="1" u="none" strike="noStrike" cap="none" dirty="0">
                        <a:solidFill>
                          <a:srgbClr val="92D050"/>
                        </a:solidFill>
                      </a:endParaRPr>
                    </a:p>
                  </a:txBody>
                  <a:tcPr marL="179600" marR="179600" marT="179600" marB="17960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bg1"/>
                    </a:solidFill>
                  </a:tcPr>
                </a:tc>
                <a:tc>
                  <a:txBody>
                    <a:bodyPr/>
                    <a:lstStyle/>
                    <a:p>
                      <a:pPr marL="0" marR="0" lvl="0" indent="0" algn="ctr" rtl="0">
                        <a:lnSpc>
                          <a:spcPct val="100000"/>
                        </a:lnSpc>
                        <a:spcBef>
                          <a:spcPts val="0"/>
                        </a:spcBef>
                        <a:spcAft>
                          <a:spcPts val="0"/>
                        </a:spcAft>
                        <a:buClr>
                          <a:srgbClr val="000000"/>
                        </a:buClr>
                        <a:buSzPts val="1600"/>
                        <a:buFont typeface="Arial"/>
                        <a:buNone/>
                      </a:pPr>
                      <a:r>
                        <a:rPr lang="en-US" sz="1600" b="1" u="none" strike="noStrike" cap="none" dirty="0">
                          <a:solidFill>
                            <a:schemeClr val="accent6"/>
                          </a:solidFill>
                        </a:rPr>
                        <a:t>NAMES</a:t>
                      </a:r>
                      <a:endParaRPr sz="1600" b="1" u="none" strike="noStrike" cap="none" dirty="0">
                        <a:solidFill>
                          <a:schemeClr val="accent6"/>
                        </a:solidFill>
                      </a:endParaRPr>
                    </a:p>
                  </a:txBody>
                  <a:tcPr marL="179600" marR="179600" marT="179600" marB="17960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00"/>
                    </a:solidFill>
                  </a:tcPr>
                </a:tc>
                <a:extLst>
                  <a:ext uri="{0D108BD9-81ED-4DB2-BD59-A6C34878D82A}">
                    <a16:rowId xmlns:a16="http://schemas.microsoft.com/office/drawing/2014/main" val="10000"/>
                  </a:ext>
                </a:extLst>
              </a:tr>
              <a:tr h="541875">
                <a:tc>
                  <a:txBody>
                    <a:bodyPr/>
                    <a:lstStyle/>
                    <a:p>
                      <a:pPr marL="0" marR="0" lvl="0" indent="0" algn="ctr" rtl="0">
                        <a:lnSpc>
                          <a:spcPct val="100000"/>
                        </a:lnSpc>
                        <a:spcBef>
                          <a:spcPts val="0"/>
                        </a:spcBef>
                        <a:spcAft>
                          <a:spcPts val="0"/>
                        </a:spcAft>
                        <a:buClr>
                          <a:srgbClr val="000000"/>
                        </a:buClr>
                        <a:buSzPts val="2100"/>
                        <a:buFont typeface="Arial"/>
                        <a:buNone/>
                      </a:pPr>
                      <a:r>
                        <a:rPr lang="en-US" sz="2100" b="0" u="none" strike="noStrike" cap="none">
                          <a:solidFill>
                            <a:schemeClr val="lt1"/>
                          </a:solidFill>
                          <a:latin typeface="Times New Roman"/>
                          <a:ea typeface="Times New Roman"/>
                          <a:cs typeface="Times New Roman"/>
                          <a:sym typeface="Times New Roman"/>
                        </a:rPr>
                        <a:t>1</a:t>
                      </a:r>
                      <a:endParaRPr sz="2100" b="0" u="none" strike="noStrike" cap="none">
                        <a:solidFill>
                          <a:schemeClr val="lt1"/>
                        </a:solidFill>
                        <a:latin typeface="Times New Roman"/>
                        <a:ea typeface="Times New Roman"/>
                        <a:cs typeface="Times New Roman"/>
                        <a:sym typeface="Times New Roman"/>
                      </a:endParaRPr>
                    </a:p>
                  </a:txBody>
                  <a:tcPr marL="89800" marR="89800" marT="0" marB="119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7C7F7F"/>
                    </a:solidFill>
                  </a:tcPr>
                </a:tc>
                <a:tc>
                  <a:txBody>
                    <a:bodyPr/>
                    <a:lstStyle/>
                    <a:p>
                      <a:pPr marL="0" marR="0" lvl="0" indent="0" algn="l" rtl="0">
                        <a:lnSpc>
                          <a:spcPct val="100000"/>
                        </a:lnSpc>
                        <a:spcBef>
                          <a:spcPts val="0"/>
                        </a:spcBef>
                        <a:spcAft>
                          <a:spcPts val="0"/>
                        </a:spcAft>
                        <a:buClr>
                          <a:srgbClr val="000000"/>
                        </a:buClr>
                        <a:buSzPts val="2100"/>
                        <a:buFont typeface="Arial"/>
                        <a:buNone/>
                      </a:pPr>
                      <a:r>
                        <a:rPr lang="en-US" sz="2100" b="0" u="none" strike="noStrike" cap="none" dirty="0" smtClean="0">
                          <a:solidFill>
                            <a:schemeClr val="lt1"/>
                          </a:solidFill>
                          <a:latin typeface="Times New Roman"/>
                          <a:ea typeface="Times New Roman"/>
                          <a:cs typeface="Times New Roman"/>
                          <a:sym typeface="Times New Roman"/>
                        </a:rPr>
                        <a:t>Syed</a:t>
                      </a:r>
                      <a:r>
                        <a:rPr lang="en-US" sz="2100" b="0" u="none" strike="noStrike" cap="none" baseline="0" dirty="0" smtClean="0">
                          <a:solidFill>
                            <a:schemeClr val="lt1"/>
                          </a:solidFill>
                          <a:latin typeface="Times New Roman"/>
                          <a:ea typeface="Times New Roman"/>
                          <a:cs typeface="Times New Roman"/>
                          <a:sym typeface="Times New Roman"/>
                        </a:rPr>
                        <a:t> Mohammed Akram</a:t>
                      </a:r>
                      <a:endParaRPr sz="2100" b="0" u="none" strike="noStrike" cap="none" dirty="0">
                        <a:solidFill>
                          <a:schemeClr val="lt1"/>
                        </a:solidFill>
                        <a:latin typeface="Times New Roman"/>
                        <a:ea typeface="Times New Roman"/>
                        <a:cs typeface="Times New Roman"/>
                        <a:sym typeface="Times New Roman"/>
                      </a:endParaRPr>
                    </a:p>
                  </a:txBody>
                  <a:tcPr marL="89800" marR="89800" marT="0" marB="119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7C7F7F"/>
                    </a:solidFill>
                  </a:tcPr>
                </a:tc>
                <a:extLst>
                  <a:ext uri="{0D108BD9-81ED-4DB2-BD59-A6C34878D82A}">
                    <a16:rowId xmlns:a16="http://schemas.microsoft.com/office/drawing/2014/main" val="10001"/>
                  </a:ext>
                </a:extLst>
              </a:tr>
              <a:tr h="486900">
                <a:tc>
                  <a:txBody>
                    <a:bodyPr/>
                    <a:lstStyle/>
                    <a:p>
                      <a:pPr marL="0" marR="0" lvl="0" indent="0" algn="ctr" rtl="0">
                        <a:lnSpc>
                          <a:spcPct val="100000"/>
                        </a:lnSpc>
                        <a:spcBef>
                          <a:spcPts val="0"/>
                        </a:spcBef>
                        <a:spcAft>
                          <a:spcPts val="0"/>
                        </a:spcAft>
                        <a:buClr>
                          <a:srgbClr val="000000"/>
                        </a:buClr>
                        <a:buSzPts val="2100"/>
                        <a:buFont typeface="Arial"/>
                        <a:buNone/>
                      </a:pPr>
                      <a:r>
                        <a:rPr lang="en-US" sz="2100" b="0" u="none" strike="noStrike" cap="none">
                          <a:solidFill>
                            <a:schemeClr val="dk1"/>
                          </a:solidFill>
                          <a:latin typeface="Times New Roman"/>
                          <a:ea typeface="Times New Roman"/>
                          <a:cs typeface="Times New Roman"/>
                          <a:sym typeface="Times New Roman"/>
                        </a:rPr>
                        <a:t>2</a:t>
                      </a:r>
                      <a:endParaRPr sz="2100" b="0" u="none" strike="noStrike" cap="none">
                        <a:solidFill>
                          <a:schemeClr val="dk1"/>
                        </a:solidFill>
                        <a:latin typeface="Times New Roman"/>
                        <a:ea typeface="Times New Roman"/>
                        <a:cs typeface="Times New Roman"/>
                        <a:sym typeface="Times New Roman"/>
                      </a:endParaRPr>
                    </a:p>
                  </a:txBody>
                  <a:tcPr marL="89800" marR="89800" marT="0" marB="119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D2D4D5"/>
                    </a:solidFill>
                  </a:tcPr>
                </a:tc>
                <a:tc>
                  <a:txBody>
                    <a:bodyPr/>
                    <a:lstStyle/>
                    <a:p>
                      <a:pPr marL="0" marR="0" lvl="0" indent="0" algn="l" rtl="0">
                        <a:lnSpc>
                          <a:spcPct val="100000"/>
                        </a:lnSpc>
                        <a:spcBef>
                          <a:spcPts val="0"/>
                        </a:spcBef>
                        <a:spcAft>
                          <a:spcPts val="0"/>
                        </a:spcAft>
                        <a:buClr>
                          <a:srgbClr val="000000"/>
                        </a:buClr>
                        <a:buSzPts val="2100"/>
                        <a:buFont typeface="Arial"/>
                        <a:buNone/>
                      </a:pPr>
                      <a:r>
                        <a:rPr lang="en-US" sz="2100" u="none" strike="noStrike" cap="none" dirty="0" smtClean="0">
                          <a:latin typeface="Times New Roman"/>
                          <a:cs typeface="Times New Roman"/>
                          <a:sym typeface="Times New Roman"/>
                        </a:rPr>
                        <a:t>Thota</a:t>
                      </a:r>
                      <a:r>
                        <a:rPr lang="en-US" sz="2100" u="none" strike="noStrike" cap="none" baseline="0" dirty="0" smtClean="0">
                          <a:latin typeface="Times New Roman"/>
                          <a:cs typeface="Times New Roman"/>
                          <a:sym typeface="Times New Roman"/>
                        </a:rPr>
                        <a:t>kuri Malavika </a:t>
                      </a:r>
                      <a:endParaRPr sz="1400" u="none" strike="noStrike" cap="none" dirty="0"/>
                    </a:p>
                  </a:txBody>
                  <a:tcPr marL="89800" marR="89800" marT="0" marB="119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D2D4D5"/>
                    </a:solidFill>
                  </a:tcPr>
                </a:tc>
                <a:extLst>
                  <a:ext uri="{0D108BD9-81ED-4DB2-BD59-A6C34878D82A}">
                    <a16:rowId xmlns:a16="http://schemas.microsoft.com/office/drawing/2014/main" val="10002"/>
                  </a:ext>
                </a:extLst>
              </a:tr>
              <a:tr h="486900">
                <a:tc>
                  <a:txBody>
                    <a:bodyPr/>
                    <a:lstStyle/>
                    <a:p>
                      <a:pPr marL="0" marR="0" lvl="0" indent="0" algn="ctr" rtl="0">
                        <a:lnSpc>
                          <a:spcPct val="100000"/>
                        </a:lnSpc>
                        <a:spcBef>
                          <a:spcPts val="0"/>
                        </a:spcBef>
                        <a:spcAft>
                          <a:spcPts val="0"/>
                        </a:spcAft>
                        <a:buClr>
                          <a:srgbClr val="000000"/>
                        </a:buClr>
                        <a:buSzPts val="2100"/>
                        <a:buFont typeface="Arial"/>
                        <a:buNone/>
                      </a:pPr>
                      <a:r>
                        <a:rPr lang="en-US" sz="2100" b="0" u="none" strike="noStrike" cap="none">
                          <a:solidFill>
                            <a:schemeClr val="lt1"/>
                          </a:solidFill>
                          <a:latin typeface="Times New Roman"/>
                          <a:ea typeface="Times New Roman"/>
                          <a:cs typeface="Times New Roman"/>
                          <a:sym typeface="Times New Roman"/>
                        </a:rPr>
                        <a:t>3</a:t>
                      </a:r>
                      <a:endParaRPr sz="2100" b="0" u="none" strike="noStrike" cap="none">
                        <a:solidFill>
                          <a:schemeClr val="lt1"/>
                        </a:solidFill>
                        <a:latin typeface="Times New Roman"/>
                        <a:ea typeface="Times New Roman"/>
                        <a:cs typeface="Times New Roman"/>
                        <a:sym typeface="Times New Roman"/>
                      </a:endParaRPr>
                    </a:p>
                  </a:txBody>
                  <a:tcPr marL="89800" marR="89800" marT="0" marB="119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7C7F7F"/>
                    </a:solidFill>
                  </a:tcPr>
                </a:tc>
                <a:tc>
                  <a:txBody>
                    <a:bodyPr/>
                    <a:lstStyle/>
                    <a:p>
                      <a:pPr marL="0" marR="0" lvl="0" indent="0" algn="l" rtl="0">
                        <a:lnSpc>
                          <a:spcPct val="100000"/>
                        </a:lnSpc>
                        <a:spcBef>
                          <a:spcPts val="0"/>
                        </a:spcBef>
                        <a:spcAft>
                          <a:spcPts val="0"/>
                        </a:spcAft>
                        <a:buClr>
                          <a:schemeClr val="dk1"/>
                        </a:buClr>
                        <a:buSzPts val="2100"/>
                        <a:buFont typeface="Arial"/>
                        <a:buNone/>
                      </a:pPr>
                      <a:r>
                        <a:rPr lang="en-US" sz="2100" u="none" strike="noStrike" cap="none" dirty="0" smtClean="0">
                          <a:solidFill>
                            <a:schemeClr val="lt1"/>
                          </a:solidFill>
                          <a:latin typeface="Times New Roman"/>
                          <a:cs typeface="Times New Roman"/>
                          <a:sym typeface="Times New Roman"/>
                        </a:rPr>
                        <a:t>U</a:t>
                      </a:r>
                      <a:r>
                        <a:rPr lang="en-US" sz="2100" u="none" strike="noStrike" cap="none" baseline="0" dirty="0" smtClean="0">
                          <a:solidFill>
                            <a:schemeClr val="lt1"/>
                          </a:solidFill>
                          <a:latin typeface="Times New Roman"/>
                          <a:cs typeface="Times New Roman"/>
                          <a:sym typeface="Times New Roman"/>
                        </a:rPr>
                        <a:t> Santhosh</a:t>
                      </a:r>
                      <a:endParaRPr sz="1400" u="none" strike="noStrike" cap="none" dirty="0">
                        <a:solidFill>
                          <a:schemeClr val="lt1"/>
                        </a:solidFill>
                      </a:endParaRPr>
                    </a:p>
                  </a:txBody>
                  <a:tcPr marL="89800" marR="89800" marT="0" marB="119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7C7F7F"/>
                    </a:solidFill>
                  </a:tcPr>
                </a:tc>
                <a:extLst>
                  <a:ext uri="{0D108BD9-81ED-4DB2-BD59-A6C34878D82A}">
                    <a16:rowId xmlns:a16="http://schemas.microsoft.com/office/drawing/2014/main" val="10003"/>
                  </a:ext>
                </a:extLst>
              </a:tr>
              <a:tr h="486900">
                <a:tc>
                  <a:txBody>
                    <a:bodyPr/>
                    <a:lstStyle/>
                    <a:p>
                      <a:pPr marL="0" marR="0" lvl="0" indent="0" algn="ctr" rtl="0">
                        <a:lnSpc>
                          <a:spcPct val="100000"/>
                        </a:lnSpc>
                        <a:spcBef>
                          <a:spcPts val="0"/>
                        </a:spcBef>
                        <a:spcAft>
                          <a:spcPts val="0"/>
                        </a:spcAft>
                        <a:buClr>
                          <a:srgbClr val="000000"/>
                        </a:buClr>
                        <a:buSzPts val="2100"/>
                        <a:buFont typeface="Arial"/>
                        <a:buNone/>
                      </a:pPr>
                      <a:r>
                        <a:rPr lang="en-US" sz="2100" b="0" u="none" strike="noStrike" cap="none">
                          <a:latin typeface="Times New Roman"/>
                          <a:ea typeface="Times New Roman"/>
                          <a:cs typeface="Times New Roman"/>
                          <a:sym typeface="Times New Roman"/>
                        </a:rPr>
                        <a:t>4</a:t>
                      </a:r>
                      <a:endParaRPr sz="2100" b="0" u="none" strike="noStrike" cap="none">
                        <a:latin typeface="Times New Roman"/>
                        <a:ea typeface="Times New Roman"/>
                        <a:cs typeface="Times New Roman"/>
                        <a:sym typeface="Times New Roman"/>
                      </a:endParaRPr>
                    </a:p>
                  </a:txBody>
                  <a:tcPr marL="89800" marR="89800" marT="0" marB="119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D2D4D5"/>
                    </a:solidFill>
                  </a:tcPr>
                </a:tc>
                <a:tc>
                  <a:txBody>
                    <a:bodyPr/>
                    <a:lstStyle/>
                    <a:p>
                      <a:pPr marL="0" marR="0" lvl="0" indent="0" algn="l" rtl="0">
                        <a:lnSpc>
                          <a:spcPct val="100000"/>
                        </a:lnSpc>
                        <a:spcBef>
                          <a:spcPts val="0"/>
                        </a:spcBef>
                        <a:spcAft>
                          <a:spcPts val="0"/>
                        </a:spcAft>
                        <a:buClr>
                          <a:srgbClr val="000000"/>
                        </a:buClr>
                        <a:buSzPts val="2100"/>
                        <a:buFont typeface="Arial"/>
                        <a:buNone/>
                      </a:pPr>
                      <a:r>
                        <a:rPr lang="en-US" sz="2100" u="none" strike="noStrike" cap="none" dirty="0" smtClean="0">
                          <a:latin typeface="Times New Roman"/>
                          <a:cs typeface="Times New Roman"/>
                          <a:sym typeface="Times New Roman"/>
                        </a:rPr>
                        <a:t>Varshini</a:t>
                      </a:r>
                      <a:r>
                        <a:rPr lang="en-US" sz="2100" u="none" strike="noStrike" cap="none" baseline="0" dirty="0" smtClean="0">
                          <a:latin typeface="Times New Roman"/>
                          <a:cs typeface="Times New Roman"/>
                          <a:sym typeface="Times New Roman"/>
                        </a:rPr>
                        <a:t> X</a:t>
                      </a:r>
                      <a:endParaRPr sz="1400" u="none" strike="noStrike" cap="none" dirty="0"/>
                    </a:p>
                  </a:txBody>
                  <a:tcPr marL="89800" marR="89800" marT="0" marB="119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D2D4D5"/>
                    </a:solidFill>
                  </a:tcPr>
                </a:tc>
                <a:extLst>
                  <a:ext uri="{0D108BD9-81ED-4DB2-BD59-A6C34878D82A}">
                    <a16:rowId xmlns:a16="http://schemas.microsoft.com/office/drawing/2014/main" val="10004"/>
                  </a:ext>
                </a:extLst>
              </a:tr>
              <a:tr h="486900">
                <a:tc>
                  <a:txBody>
                    <a:bodyPr/>
                    <a:lstStyle/>
                    <a:p>
                      <a:pPr marL="0" marR="0" lvl="0" indent="0" algn="ctr" rtl="0">
                        <a:lnSpc>
                          <a:spcPct val="100000"/>
                        </a:lnSpc>
                        <a:spcBef>
                          <a:spcPts val="0"/>
                        </a:spcBef>
                        <a:spcAft>
                          <a:spcPts val="0"/>
                        </a:spcAft>
                        <a:buClr>
                          <a:srgbClr val="000000"/>
                        </a:buClr>
                        <a:buSzPts val="2100"/>
                        <a:buFont typeface="Arial"/>
                        <a:buNone/>
                      </a:pPr>
                      <a:r>
                        <a:rPr lang="en-US" sz="2100" b="0" u="none" strike="noStrike" cap="none">
                          <a:solidFill>
                            <a:schemeClr val="lt1"/>
                          </a:solidFill>
                          <a:latin typeface="Times New Roman"/>
                          <a:ea typeface="Times New Roman"/>
                          <a:cs typeface="Times New Roman"/>
                          <a:sym typeface="Times New Roman"/>
                        </a:rPr>
                        <a:t>5</a:t>
                      </a:r>
                      <a:endParaRPr sz="2100" b="0" u="none" strike="noStrike" cap="none">
                        <a:solidFill>
                          <a:schemeClr val="lt1"/>
                        </a:solidFill>
                        <a:latin typeface="Times New Roman"/>
                        <a:ea typeface="Times New Roman"/>
                        <a:cs typeface="Times New Roman"/>
                        <a:sym typeface="Times New Roman"/>
                      </a:endParaRPr>
                    </a:p>
                  </a:txBody>
                  <a:tcPr marL="89800" marR="89800" marT="0" marB="119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7C7F7F"/>
                    </a:solidFill>
                  </a:tcPr>
                </a:tc>
                <a:tc>
                  <a:txBody>
                    <a:bodyPr/>
                    <a:lstStyle/>
                    <a:p>
                      <a:pPr marL="0" marR="0" lvl="0" indent="0" algn="l" rtl="0">
                        <a:lnSpc>
                          <a:spcPct val="100000"/>
                        </a:lnSpc>
                        <a:spcBef>
                          <a:spcPts val="0"/>
                        </a:spcBef>
                        <a:spcAft>
                          <a:spcPts val="0"/>
                        </a:spcAft>
                        <a:buClr>
                          <a:srgbClr val="000000"/>
                        </a:buClr>
                        <a:buSzPts val="2100"/>
                        <a:buFont typeface="Arial"/>
                        <a:buNone/>
                      </a:pPr>
                      <a:r>
                        <a:rPr lang="en-US" sz="2100" u="none" strike="noStrike" cap="none" dirty="0" smtClean="0">
                          <a:solidFill>
                            <a:schemeClr val="lt1"/>
                          </a:solidFill>
                          <a:latin typeface="Times New Roman"/>
                          <a:cs typeface="Times New Roman"/>
                          <a:sym typeface="Times New Roman"/>
                        </a:rPr>
                        <a:t>Vishnukumar</a:t>
                      </a:r>
                      <a:r>
                        <a:rPr lang="en-US" sz="2100" u="none" strike="noStrike" cap="none" baseline="0" dirty="0" smtClean="0">
                          <a:solidFill>
                            <a:schemeClr val="lt1"/>
                          </a:solidFill>
                          <a:latin typeface="Times New Roman"/>
                          <a:cs typeface="Times New Roman"/>
                          <a:sym typeface="Times New Roman"/>
                        </a:rPr>
                        <a:t> Balasubramani</a:t>
                      </a:r>
                      <a:endParaRPr sz="1400" u="none" strike="noStrike" cap="none" dirty="0">
                        <a:solidFill>
                          <a:schemeClr val="lt1"/>
                        </a:solidFill>
                      </a:endParaRPr>
                    </a:p>
                  </a:txBody>
                  <a:tcPr marL="89800" marR="89800" marT="0" marB="119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7C7F7F"/>
                    </a:solidFill>
                  </a:tcPr>
                </a:tc>
                <a:extLst>
                  <a:ext uri="{0D108BD9-81ED-4DB2-BD59-A6C34878D82A}">
                    <a16:rowId xmlns:a16="http://schemas.microsoft.com/office/drawing/2014/main" val="10005"/>
                  </a:ext>
                </a:extLst>
              </a:tr>
              <a:tr h="486900">
                <a:tc>
                  <a:txBody>
                    <a:bodyPr/>
                    <a:lstStyle/>
                    <a:p>
                      <a:pPr marL="0" marR="0" lvl="0" indent="0" algn="ctr" rtl="0">
                        <a:lnSpc>
                          <a:spcPct val="100000"/>
                        </a:lnSpc>
                        <a:spcBef>
                          <a:spcPts val="0"/>
                        </a:spcBef>
                        <a:spcAft>
                          <a:spcPts val="0"/>
                        </a:spcAft>
                        <a:buClr>
                          <a:srgbClr val="000000"/>
                        </a:buClr>
                        <a:buSzPts val="2100"/>
                        <a:buFont typeface="Arial"/>
                        <a:buNone/>
                      </a:pPr>
                      <a:r>
                        <a:rPr lang="en-US" sz="2100" b="0" u="none" strike="noStrike" cap="none">
                          <a:solidFill>
                            <a:schemeClr val="dk1"/>
                          </a:solidFill>
                          <a:latin typeface="Times New Roman"/>
                          <a:ea typeface="Times New Roman"/>
                          <a:cs typeface="Times New Roman"/>
                          <a:sym typeface="Times New Roman"/>
                        </a:rPr>
                        <a:t>6</a:t>
                      </a:r>
                      <a:endParaRPr sz="2100" b="0" u="none" strike="noStrike" cap="none">
                        <a:solidFill>
                          <a:schemeClr val="dk1"/>
                        </a:solidFill>
                        <a:latin typeface="Times New Roman"/>
                        <a:ea typeface="Times New Roman"/>
                        <a:cs typeface="Times New Roman"/>
                        <a:sym typeface="Times New Roman"/>
                      </a:endParaRPr>
                    </a:p>
                  </a:txBody>
                  <a:tcPr marL="89800" marR="89800" marT="0" marB="119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D2D4D5"/>
                    </a:solidFill>
                  </a:tcPr>
                </a:tc>
                <a:tc>
                  <a:txBody>
                    <a:bodyPr/>
                    <a:lstStyle/>
                    <a:p>
                      <a:pPr marL="0" marR="0" lvl="0" indent="0" algn="l" rtl="0">
                        <a:lnSpc>
                          <a:spcPct val="100000"/>
                        </a:lnSpc>
                        <a:spcBef>
                          <a:spcPts val="0"/>
                        </a:spcBef>
                        <a:spcAft>
                          <a:spcPts val="0"/>
                        </a:spcAft>
                        <a:buClr>
                          <a:srgbClr val="000000"/>
                        </a:buClr>
                        <a:buSzPts val="2100"/>
                        <a:buFont typeface="Arial"/>
                        <a:buNone/>
                      </a:pPr>
                      <a:r>
                        <a:rPr lang="en-US" sz="2100" u="none" strike="noStrike" cap="none" dirty="0" smtClean="0">
                          <a:latin typeface="Times New Roman"/>
                          <a:cs typeface="Times New Roman"/>
                          <a:sym typeface="Times New Roman"/>
                        </a:rPr>
                        <a:t>Yanamaladoddi</a:t>
                      </a:r>
                      <a:r>
                        <a:rPr lang="en-US" sz="2100" u="none" strike="noStrike" cap="none" baseline="0" dirty="0" smtClean="0">
                          <a:latin typeface="Times New Roman"/>
                          <a:cs typeface="Times New Roman"/>
                          <a:sym typeface="Times New Roman"/>
                        </a:rPr>
                        <a:t> Lekhya</a:t>
                      </a:r>
                      <a:endParaRPr sz="1400" u="none" strike="noStrike" cap="none" dirty="0"/>
                    </a:p>
                  </a:txBody>
                  <a:tcPr marL="89800" marR="89800" marT="0" marB="119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D2D4D5"/>
                    </a:solidFill>
                  </a:tcPr>
                </a:tc>
                <a:extLst>
                  <a:ext uri="{0D108BD9-81ED-4DB2-BD59-A6C34878D82A}">
                    <a16:rowId xmlns:a16="http://schemas.microsoft.com/office/drawing/2014/main" val="10006"/>
                  </a:ext>
                </a:extLst>
              </a:tr>
              <a:tr h="486900">
                <a:tc>
                  <a:txBody>
                    <a:bodyPr/>
                    <a:lstStyle/>
                    <a:p>
                      <a:pPr marL="0" marR="0" lvl="0" indent="0" algn="ctr" rtl="0">
                        <a:lnSpc>
                          <a:spcPct val="100000"/>
                        </a:lnSpc>
                        <a:spcBef>
                          <a:spcPts val="0"/>
                        </a:spcBef>
                        <a:spcAft>
                          <a:spcPts val="0"/>
                        </a:spcAft>
                        <a:buClr>
                          <a:srgbClr val="000000"/>
                        </a:buClr>
                        <a:buSzPts val="2100"/>
                        <a:buFont typeface="Arial"/>
                        <a:buNone/>
                      </a:pPr>
                      <a:r>
                        <a:rPr lang="en-US" sz="2100" b="0" u="none" strike="noStrike" cap="none">
                          <a:solidFill>
                            <a:schemeClr val="lt1"/>
                          </a:solidFill>
                          <a:latin typeface="Times New Roman"/>
                          <a:ea typeface="Times New Roman"/>
                          <a:cs typeface="Times New Roman"/>
                          <a:sym typeface="Times New Roman"/>
                        </a:rPr>
                        <a:t>7</a:t>
                      </a:r>
                      <a:endParaRPr sz="2100" b="0" u="none" strike="noStrike" cap="none">
                        <a:solidFill>
                          <a:schemeClr val="lt1"/>
                        </a:solidFill>
                        <a:latin typeface="Times New Roman"/>
                        <a:ea typeface="Times New Roman"/>
                        <a:cs typeface="Times New Roman"/>
                        <a:sym typeface="Times New Roman"/>
                      </a:endParaRPr>
                    </a:p>
                  </a:txBody>
                  <a:tcPr marL="89800" marR="89800" marT="0" marB="119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7C7F7F"/>
                    </a:solidFill>
                  </a:tcPr>
                </a:tc>
                <a:tc>
                  <a:txBody>
                    <a:bodyPr/>
                    <a:lstStyle/>
                    <a:p>
                      <a:pPr marL="0" marR="0" lvl="0" indent="0" algn="l" rtl="0">
                        <a:lnSpc>
                          <a:spcPct val="100000"/>
                        </a:lnSpc>
                        <a:spcBef>
                          <a:spcPts val="0"/>
                        </a:spcBef>
                        <a:spcAft>
                          <a:spcPts val="0"/>
                        </a:spcAft>
                        <a:buClr>
                          <a:srgbClr val="000000"/>
                        </a:buClr>
                        <a:buSzPts val="2100"/>
                        <a:buFont typeface="Arial"/>
                        <a:buNone/>
                      </a:pPr>
                      <a:r>
                        <a:rPr lang="en-US" sz="2100" u="none" strike="noStrike" cap="none" dirty="0" smtClean="0">
                          <a:solidFill>
                            <a:schemeClr val="lt1"/>
                          </a:solidFill>
                          <a:latin typeface="Times New Roman"/>
                          <a:cs typeface="Times New Roman"/>
                          <a:sym typeface="Times New Roman"/>
                        </a:rPr>
                        <a:t>Yendamuri</a:t>
                      </a:r>
                      <a:r>
                        <a:rPr lang="en-US" sz="2100" u="none" strike="noStrike" cap="none" baseline="0" dirty="0" smtClean="0">
                          <a:solidFill>
                            <a:schemeClr val="lt1"/>
                          </a:solidFill>
                          <a:latin typeface="Times New Roman"/>
                          <a:cs typeface="Times New Roman"/>
                          <a:sym typeface="Times New Roman"/>
                        </a:rPr>
                        <a:t> Gokulesh</a:t>
                      </a:r>
                      <a:endParaRPr sz="1400" u="none" strike="noStrike" cap="none" dirty="0">
                        <a:solidFill>
                          <a:schemeClr val="lt1"/>
                        </a:solidFill>
                      </a:endParaRPr>
                    </a:p>
                  </a:txBody>
                  <a:tcPr marL="89800" marR="89800" marT="0" marB="119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7C7F7F"/>
                    </a:solidFill>
                  </a:tcPr>
                </a:tc>
                <a:extLst>
                  <a:ext uri="{0D108BD9-81ED-4DB2-BD59-A6C34878D82A}">
                    <a16:rowId xmlns:a16="http://schemas.microsoft.com/office/drawing/2014/main" val="10007"/>
                  </a:ext>
                </a:extLst>
              </a:tr>
            </a:tbl>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363;p35"/>
          <p:cNvSpPr/>
          <p:nvPr/>
        </p:nvSpPr>
        <p:spPr>
          <a:xfrm>
            <a:off x="0" y="6459793"/>
            <a:ext cx="12192000" cy="457200"/>
          </a:xfrm>
          <a:prstGeom prst="rect">
            <a:avLst/>
          </a:prstGeom>
          <a:solidFill>
            <a:srgbClr val="FFFF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 name="Google Shape;364;p35"/>
          <p:cNvSpPr/>
          <p:nvPr/>
        </p:nvSpPr>
        <p:spPr>
          <a:xfrm>
            <a:off x="0" y="6324967"/>
            <a:ext cx="12192000" cy="66000"/>
          </a:xfrm>
          <a:prstGeom prst="rect">
            <a:avLst/>
          </a:prstGeom>
          <a:solidFill>
            <a:srgbClr val="7C7F7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 name="Rectangle 4"/>
          <p:cNvSpPr/>
          <p:nvPr/>
        </p:nvSpPr>
        <p:spPr>
          <a:xfrm>
            <a:off x="589936" y="1689217"/>
            <a:ext cx="5506064" cy="3416320"/>
          </a:xfrm>
          <a:prstGeom prst="rect">
            <a:avLst/>
          </a:prstGeom>
        </p:spPr>
        <p:txBody>
          <a:bodyPr wrap="square">
            <a:spAutoFit/>
          </a:bodyPr>
          <a:lstStyle/>
          <a:p>
            <a:pPr marL="285750" indent="-285750">
              <a:buFont typeface="Courier New" panose="02070309020205020404" pitchFamily="49" charset="0"/>
              <a:buChar char="o"/>
            </a:pPr>
            <a:r>
              <a:rPr lang="en-IN" sz="2400" dirty="0">
                <a:solidFill>
                  <a:srgbClr val="111111"/>
                </a:solidFill>
                <a:latin typeface="Times New Roman" panose="02020603050405020304" pitchFamily="18" charset="0"/>
                <a:cs typeface="Times New Roman" panose="02020603050405020304" pitchFamily="18" charset="0"/>
              </a:rPr>
              <a:t>AdminAlreadyExistException.java</a:t>
            </a:r>
          </a:p>
          <a:p>
            <a:pPr marL="285750" indent="-285750">
              <a:buFont typeface="Courier New" panose="02070309020205020404" pitchFamily="49" charset="0"/>
              <a:buChar char="o"/>
            </a:pPr>
            <a:r>
              <a:rPr lang="en-IN" sz="2400" dirty="0">
                <a:solidFill>
                  <a:srgbClr val="111111"/>
                </a:solidFill>
                <a:latin typeface="Times New Roman" panose="02020603050405020304" pitchFamily="18" charset="0"/>
                <a:cs typeface="Times New Roman" panose="02020603050405020304" pitchFamily="18" charset="0"/>
              </a:rPr>
              <a:t>AdminDoesnotExistException.java</a:t>
            </a:r>
          </a:p>
          <a:p>
            <a:pPr marL="285750" indent="-285750">
              <a:buFont typeface="Courier New" panose="02070309020205020404" pitchFamily="49" charset="0"/>
              <a:buChar char="o"/>
            </a:pPr>
            <a:r>
              <a:rPr lang="en-IN" sz="2400" dirty="0">
                <a:solidFill>
                  <a:srgbClr val="111111"/>
                </a:solidFill>
                <a:latin typeface="Times New Roman" panose="02020603050405020304" pitchFamily="18" charset="0"/>
                <a:cs typeface="Times New Roman" panose="02020603050405020304" pitchFamily="18" charset="0"/>
              </a:rPr>
              <a:t>AdminExceptionHandler.java</a:t>
            </a:r>
          </a:p>
          <a:p>
            <a:pPr marL="285750" indent="-285750">
              <a:buFont typeface="Courier New" panose="02070309020205020404" pitchFamily="49" charset="0"/>
              <a:buChar char="o"/>
            </a:pPr>
            <a:r>
              <a:rPr lang="en-IN" sz="2400" dirty="0">
                <a:solidFill>
                  <a:srgbClr val="111111"/>
                </a:solidFill>
                <a:latin typeface="Times New Roman" panose="02020603050405020304" pitchFamily="18" charset="0"/>
                <a:cs typeface="Times New Roman" panose="02020603050405020304" pitchFamily="18" charset="0"/>
              </a:rPr>
              <a:t>BookingDoesNotFoundException.java</a:t>
            </a:r>
          </a:p>
          <a:p>
            <a:pPr marL="285750" indent="-285750">
              <a:buFont typeface="Courier New" panose="02070309020205020404" pitchFamily="49" charset="0"/>
              <a:buChar char="o"/>
            </a:pPr>
            <a:r>
              <a:rPr lang="en-IN" sz="2400" dirty="0">
                <a:solidFill>
                  <a:srgbClr val="111111"/>
                </a:solidFill>
                <a:latin typeface="Times New Roman" panose="02020603050405020304" pitchFamily="18" charset="0"/>
                <a:cs typeface="Times New Roman" panose="02020603050405020304" pitchFamily="18" charset="0"/>
              </a:rPr>
              <a:t>BusDetailsAlreadyPresentException.java</a:t>
            </a:r>
          </a:p>
          <a:p>
            <a:pPr marL="285750" indent="-285750">
              <a:buFont typeface="Courier New" panose="02070309020205020404" pitchFamily="49" charset="0"/>
              <a:buChar char="o"/>
            </a:pPr>
            <a:r>
              <a:rPr lang="en-IN" sz="2400" dirty="0">
                <a:solidFill>
                  <a:srgbClr val="111111"/>
                </a:solidFill>
                <a:latin typeface="Times New Roman" panose="02020603050405020304" pitchFamily="18" charset="0"/>
                <a:cs typeface="Times New Roman" panose="02020603050405020304" pitchFamily="18" charset="0"/>
              </a:rPr>
              <a:t>BusDetailsExceptionHandler.java</a:t>
            </a:r>
          </a:p>
          <a:p>
            <a:pPr marL="285750" indent="-285750">
              <a:buFont typeface="Courier New" panose="02070309020205020404" pitchFamily="49" charset="0"/>
              <a:buChar char="o"/>
            </a:pPr>
            <a:r>
              <a:rPr lang="en-IN" sz="2400" dirty="0">
                <a:solidFill>
                  <a:srgbClr val="111111"/>
                </a:solidFill>
                <a:latin typeface="Times New Roman" panose="02020603050405020304" pitchFamily="18" charset="0"/>
                <a:cs typeface="Times New Roman" panose="02020603050405020304" pitchFamily="18" charset="0"/>
              </a:rPr>
              <a:t>BusDetailsNotFoundException.java</a:t>
            </a:r>
          </a:p>
          <a:p>
            <a:pPr marL="285750" indent="-285750">
              <a:buFont typeface="Courier New" panose="02070309020205020404" pitchFamily="49" charset="0"/>
              <a:buChar char="o"/>
            </a:pPr>
            <a:r>
              <a:rPr lang="en-IN" sz="2400" dirty="0">
                <a:solidFill>
                  <a:srgbClr val="111111"/>
                </a:solidFill>
                <a:latin typeface="Times New Roman" panose="02020603050405020304" pitchFamily="18" charset="0"/>
                <a:cs typeface="Times New Roman" panose="02020603050405020304" pitchFamily="18" charset="0"/>
              </a:rPr>
              <a:t>ExceptionObject.java</a:t>
            </a:r>
          </a:p>
          <a:p>
            <a:pPr marL="285750" indent="-285750">
              <a:buFont typeface="Courier New" panose="02070309020205020404" pitchFamily="49" charset="0"/>
              <a:buChar char="o"/>
            </a:pPr>
            <a:r>
              <a:rPr lang="en-IN" sz="2400" dirty="0">
                <a:solidFill>
                  <a:srgbClr val="111111"/>
                </a:solidFill>
                <a:latin typeface="Times New Roman" panose="02020603050405020304" pitchFamily="18" charset="0"/>
                <a:cs typeface="Times New Roman" panose="02020603050405020304" pitchFamily="18" charset="0"/>
              </a:rPr>
              <a:t>NullAdminException.java</a:t>
            </a:r>
          </a:p>
        </p:txBody>
      </p:sp>
      <p:sp>
        <p:nvSpPr>
          <p:cNvPr id="6" name="Rectangle 5"/>
          <p:cNvSpPr/>
          <p:nvPr/>
        </p:nvSpPr>
        <p:spPr>
          <a:xfrm>
            <a:off x="6292646" y="1689217"/>
            <a:ext cx="5211096" cy="3416320"/>
          </a:xfrm>
          <a:prstGeom prst="rect">
            <a:avLst/>
          </a:prstGeom>
        </p:spPr>
        <p:txBody>
          <a:bodyPr wrap="square">
            <a:spAutoFit/>
          </a:bodyPr>
          <a:lstStyle/>
          <a:p>
            <a:pPr marL="285750" indent="-285750">
              <a:buFont typeface="Courier New" panose="02070309020205020404" pitchFamily="49" charset="0"/>
              <a:buChar char="o"/>
            </a:pPr>
            <a:r>
              <a:rPr lang="en-IN" sz="2400" dirty="0">
                <a:solidFill>
                  <a:srgbClr val="111111"/>
                </a:solidFill>
                <a:latin typeface="Times New Roman" panose="02020603050405020304" pitchFamily="18" charset="0"/>
                <a:cs typeface="Times New Roman" panose="02020603050405020304" pitchFamily="18" charset="0"/>
              </a:rPr>
              <a:t>NullBusDetailsException.java</a:t>
            </a:r>
          </a:p>
          <a:p>
            <a:pPr marL="285750" indent="-285750">
              <a:buFont typeface="Courier New" panose="02070309020205020404" pitchFamily="49" charset="0"/>
              <a:buChar char="o"/>
            </a:pPr>
            <a:r>
              <a:rPr lang="en-IN" sz="2400" dirty="0">
                <a:solidFill>
                  <a:srgbClr val="111111"/>
                </a:solidFill>
                <a:latin typeface="Times New Roman" panose="02020603050405020304" pitchFamily="18" charset="0"/>
                <a:cs typeface="Times New Roman" panose="02020603050405020304" pitchFamily="18" charset="0"/>
              </a:rPr>
              <a:t>NullUserException.java</a:t>
            </a:r>
          </a:p>
          <a:p>
            <a:pPr marL="285750" indent="-285750">
              <a:buFont typeface="Courier New" panose="02070309020205020404" pitchFamily="49" charset="0"/>
              <a:buChar char="o"/>
            </a:pPr>
            <a:r>
              <a:rPr lang="en-IN" sz="2400" dirty="0">
                <a:solidFill>
                  <a:srgbClr val="111111"/>
                </a:solidFill>
                <a:latin typeface="Times New Roman" panose="02020603050405020304" pitchFamily="18" charset="0"/>
                <a:cs typeface="Times New Roman" panose="02020603050405020304" pitchFamily="18" charset="0"/>
              </a:rPr>
              <a:t>PassengerNotFoundException.java</a:t>
            </a:r>
          </a:p>
          <a:p>
            <a:pPr marL="285750" indent="-285750">
              <a:buFont typeface="Courier New" panose="02070309020205020404" pitchFamily="49" charset="0"/>
              <a:buChar char="o"/>
            </a:pPr>
            <a:r>
              <a:rPr lang="en-IN" sz="2400" dirty="0">
                <a:solidFill>
                  <a:srgbClr val="111111"/>
                </a:solidFill>
                <a:latin typeface="Times New Roman" panose="02020603050405020304" pitchFamily="18" charset="0"/>
                <a:cs typeface="Times New Roman" panose="02020603050405020304" pitchFamily="18" charset="0"/>
              </a:rPr>
              <a:t>RecordAlreadyPresentException.java</a:t>
            </a:r>
          </a:p>
          <a:p>
            <a:pPr marL="285750" indent="-285750">
              <a:buFont typeface="Courier New" panose="02070309020205020404" pitchFamily="49" charset="0"/>
              <a:buChar char="o"/>
            </a:pPr>
            <a:r>
              <a:rPr lang="en-IN" sz="2400" dirty="0">
                <a:solidFill>
                  <a:srgbClr val="111111"/>
                </a:solidFill>
                <a:latin typeface="Times New Roman" panose="02020603050405020304" pitchFamily="18" charset="0"/>
                <a:cs typeface="Times New Roman" panose="02020603050405020304" pitchFamily="18" charset="0"/>
              </a:rPr>
              <a:t>RecordNotFoundException.java</a:t>
            </a:r>
          </a:p>
          <a:p>
            <a:pPr marL="285750" indent="-285750">
              <a:buFont typeface="Courier New" panose="02070309020205020404" pitchFamily="49" charset="0"/>
              <a:buChar char="o"/>
            </a:pPr>
            <a:r>
              <a:rPr lang="en-IN" sz="2400" dirty="0">
                <a:solidFill>
                  <a:srgbClr val="111111"/>
                </a:solidFill>
                <a:latin typeface="Times New Roman" panose="02020603050405020304" pitchFamily="18" charset="0"/>
                <a:cs typeface="Times New Roman" panose="02020603050405020304" pitchFamily="18" charset="0"/>
              </a:rPr>
              <a:t>UserAlreadyExistException.java</a:t>
            </a:r>
          </a:p>
          <a:p>
            <a:pPr marL="285750" indent="-285750">
              <a:buFont typeface="Courier New" panose="02070309020205020404" pitchFamily="49" charset="0"/>
              <a:buChar char="o"/>
            </a:pPr>
            <a:r>
              <a:rPr lang="en-IN" sz="2400" dirty="0">
                <a:solidFill>
                  <a:srgbClr val="111111"/>
                </a:solidFill>
                <a:latin typeface="Times New Roman" panose="02020603050405020304" pitchFamily="18" charset="0"/>
                <a:cs typeface="Times New Roman" panose="02020603050405020304" pitchFamily="18" charset="0"/>
              </a:rPr>
              <a:t>UserDoesnotExistException.java</a:t>
            </a:r>
          </a:p>
          <a:p>
            <a:pPr marL="285750" indent="-285750">
              <a:buFont typeface="Courier New" panose="02070309020205020404" pitchFamily="49" charset="0"/>
              <a:buChar char="o"/>
            </a:pPr>
            <a:r>
              <a:rPr lang="en-IN" sz="2400" dirty="0">
                <a:solidFill>
                  <a:srgbClr val="111111"/>
                </a:solidFill>
                <a:latin typeface="Times New Roman" panose="02020603050405020304" pitchFamily="18" charset="0"/>
                <a:cs typeface="Times New Roman" panose="02020603050405020304" pitchFamily="18" charset="0"/>
              </a:rPr>
              <a:t>UserExceptionHandler.java</a:t>
            </a:r>
          </a:p>
          <a:p>
            <a:pPr marL="285750" indent="-285750">
              <a:buFont typeface="Courier New" panose="02070309020205020404" pitchFamily="49" charset="0"/>
              <a:buChar char="o"/>
            </a:pPr>
            <a:r>
              <a:rPr lang="en-IN" sz="2400" dirty="0">
                <a:solidFill>
                  <a:srgbClr val="111111"/>
                </a:solidFill>
                <a:latin typeface="Times New Roman" panose="02020603050405020304" pitchFamily="18" charset="0"/>
                <a:cs typeface="Times New Roman" panose="02020603050405020304" pitchFamily="18" charset="0"/>
              </a:rPr>
              <a:t>UserValidationException.java</a:t>
            </a:r>
          </a:p>
        </p:txBody>
      </p:sp>
      <p:sp>
        <p:nvSpPr>
          <p:cNvPr id="7" name="Rectangle 6"/>
          <p:cNvSpPr/>
          <p:nvPr/>
        </p:nvSpPr>
        <p:spPr>
          <a:xfrm>
            <a:off x="3700152" y="317952"/>
            <a:ext cx="4791696" cy="584775"/>
          </a:xfrm>
          <a:prstGeom prst="rect">
            <a:avLst/>
          </a:prstGeom>
        </p:spPr>
        <p:txBody>
          <a:bodyPr wrap="none">
            <a:spAutoFit/>
          </a:bodyPr>
          <a:lstStyle/>
          <a:p>
            <a:r>
              <a:rPr lang="en-IN" sz="3200" b="1" dirty="0">
                <a:solidFill>
                  <a:srgbClr val="92D050"/>
                </a:solidFill>
                <a:latin typeface="Times New Roman" panose="02020603050405020304" pitchFamily="18" charset="0"/>
                <a:cs typeface="Times New Roman" panose="02020603050405020304" pitchFamily="18" charset="0"/>
              </a:rPr>
              <a:t>Custom Exception Classes</a:t>
            </a:r>
          </a:p>
        </p:txBody>
      </p:sp>
    </p:spTree>
    <p:extLst>
      <p:ext uri="{BB962C8B-B14F-4D97-AF65-F5344CB8AC3E}">
        <p14:creationId xmlns:p14="http://schemas.microsoft.com/office/powerpoint/2010/main" val="2971132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363;p35"/>
          <p:cNvSpPr/>
          <p:nvPr/>
        </p:nvSpPr>
        <p:spPr>
          <a:xfrm>
            <a:off x="0" y="6400800"/>
            <a:ext cx="12192000" cy="457200"/>
          </a:xfrm>
          <a:prstGeom prst="rect">
            <a:avLst/>
          </a:prstGeom>
          <a:solidFill>
            <a:srgbClr val="FFFF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 name="Google Shape;334;p32"/>
          <p:cNvSpPr/>
          <p:nvPr/>
        </p:nvSpPr>
        <p:spPr>
          <a:xfrm>
            <a:off x="0" y="6341936"/>
            <a:ext cx="12192000" cy="66000"/>
          </a:xfrm>
          <a:prstGeom prst="rect">
            <a:avLst/>
          </a:prstGeom>
          <a:solidFill>
            <a:srgbClr val="7C7F7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 name="Rectangle 3"/>
          <p:cNvSpPr/>
          <p:nvPr/>
        </p:nvSpPr>
        <p:spPr>
          <a:xfrm>
            <a:off x="560438" y="1174333"/>
            <a:ext cx="11238270" cy="4893647"/>
          </a:xfrm>
          <a:prstGeom prst="rect">
            <a:avLst/>
          </a:prstGeom>
        </p:spPr>
        <p:txBody>
          <a:bodyPr wrap="square">
            <a:spAutoFit/>
          </a:bodyPr>
          <a:lstStyle/>
          <a:p>
            <a:pPr>
              <a:buFont typeface="+mj-lt"/>
              <a:buAutoNum type="arabicPeriod"/>
            </a:pPr>
            <a:r>
              <a:rPr lang="en-US" sz="2400" dirty="0">
                <a:solidFill>
                  <a:srgbClr val="92D050"/>
                </a:solidFill>
                <a:latin typeface="Times New Roman" panose="02020603050405020304" pitchFamily="18" charset="0"/>
                <a:cs typeface="Times New Roman" panose="02020603050405020304" pitchFamily="18" charset="0"/>
              </a:rPr>
              <a:t>Authentication and Authorization:</a:t>
            </a:r>
          </a:p>
          <a:p>
            <a:pPr marL="742950" lvl="1" indent="-285750">
              <a:buFont typeface="+mj-lt"/>
              <a:buAutoNum type="arabicPeriod"/>
            </a:pPr>
            <a:r>
              <a:rPr lang="en-US" sz="2400" dirty="0">
                <a:solidFill>
                  <a:srgbClr val="111111"/>
                </a:solidFill>
                <a:latin typeface="Times New Roman" panose="02020603050405020304" pitchFamily="18" charset="0"/>
                <a:cs typeface="Times New Roman" panose="02020603050405020304" pitchFamily="18" charset="0"/>
              </a:rPr>
              <a:t>Implement robust user authentication to ensure only authorized users can access your application</a:t>
            </a:r>
            <a:r>
              <a:rPr lang="en-US" sz="2400" dirty="0" smtClean="0">
                <a:solidFill>
                  <a:srgbClr val="111111"/>
                </a:solidFill>
                <a:latin typeface="Times New Roman" panose="02020603050405020304" pitchFamily="18" charset="0"/>
                <a:cs typeface="Times New Roman" panose="02020603050405020304" pitchFamily="18" charset="0"/>
              </a:rPr>
              <a:t>.</a:t>
            </a:r>
            <a:endParaRPr lang="en-US" sz="2400" dirty="0">
              <a:solidFill>
                <a:srgbClr val="111111"/>
              </a:solidFill>
              <a:latin typeface="Times New Roman" panose="02020603050405020304" pitchFamily="18" charset="0"/>
              <a:cs typeface="Times New Roman" panose="02020603050405020304" pitchFamily="18" charset="0"/>
            </a:endParaRPr>
          </a:p>
          <a:p>
            <a:pPr marL="742950" lvl="1" indent="-285750">
              <a:buFont typeface="+mj-lt"/>
              <a:buAutoNum type="arabicPeriod"/>
            </a:pPr>
            <a:r>
              <a:rPr lang="en-US" sz="2400" dirty="0">
                <a:solidFill>
                  <a:srgbClr val="111111"/>
                </a:solidFill>
                <a:latin typeface="Times New Roman" panose="02020603050405020304" pitchFamily="18" charset="0"/>
                <a:cs typeface="Times New Roman" panose="02020603050405020304" pitchFamily="18" charset="0"/>
              </a:rPr>
              <a:t>Define roles (e.g., admin, user) and restrict access based on these roles</a:t>
            </a:r>
            <a:r>
              <a:rPr lang="en-US" sz="2400" dirty="0" smtClean="0">
                <a:solidFill>
                  <a:srgbClr val="111111"/>
                </a:solidFill>
                <a:latin typeface="Times New Roman" panose="02020603050405020304" pitchFamily="18" charset="0"/>
                <a:cs typeface="Times New Roman" panose="02020603050405020304" pitchFamily="18" charset="0"/>
              </a:rPr>
              <a:t>.</a:t>
            </a:r>
          </a:p>
          <a:p>
            <a:pPr marL="457200" lvl="1"/>
            <a:endParaRPr lang="en-US" sz="2400" b="1" dirty="0" smtClean="0">
              <a:solidFill>
                <a:srgbClr val="92D050"/>
              </a:solidFill>
              <a:latin typeface="Times New Roman" panose="02020603050405020304" pitchFamily="18" charset="0"/>
              <a:cs typeface="Times New Roman" panose="02020603050405020304" pitchFamily="18" charset="0"/>
            </a:endParaRPr>
          </a:p>
          <a:p>
            <a:pPr>
              <a:buFont typeface="+mj-lt"/>
              <a:buAutoNum type="arabicPeriod"/>
            </a:pPr>
            <a:r>
              <a:rPr lang="en-US" sz="2400" dirty="0" smtClean="0">
                <a:solidFill>
                  <a:srgbClr val="92D050"/>
                </a:solidFill>
                <a:latin typeface="Times New Roman" panose="02020603050405020304" pitchFamily="18" charset="0"/>
                <a:cs typeface="Times New Roman" panose="02020603050405020304" pitchFamily="18" charset="0"/>
              </a:rPr>
              <a:t>Input </a:t>
            </a:r>
            <a:r>
              <a:rPr lang="en-US" sz="2400" dirty="0">
                <a:solidFill>
                  <a:srgbClr val="92D050"/>
                </a:solidFill>
                <a:latin typeface="Times New Roman" panose="02020603050405020304" pitchFamily="18" charset="0"/>
                <a:cs typeface="Times New Roman" panose="02020603050405020304" pitchFamily="18" charset="0"/>
              </a:rPr>
              <a:t>Validation and Sanitization</a:t>
            </a:r>
            <a:r>
              <a:rPr lang="en-US" sz="2400" dirty="0" smtClean="0">
                <a:solidFill>
                  <a:srgbClr val="92D050"/>
                </a:solidFill>
                <a:latin typeface="Times New Roman" panose="02020603050405020304" pitchFamily="18" charset="0"/>
                <a:cs typeface="Times New Roman" panose="02020603050405020304" pitchFamily="18" charset="0"/>
              </a:rPr>
              <a:t>:</a:t>
            </a:r>
            <a:endParaRPr lang="en-US" sz="2400" dirty="0">
              <a:solidFill>
                <a:srgbClr val="111111"/>
              </a:solidFill>
              <a:latin typeface="Times New Roman" panose="02020603050405020304" pitchFamily="18" charset="0"/>
              <a:cs typeface="Times New Roman" panose="02020603050405020304" pitchFamily="18" charset="0"/>
            </a:endParaRPr>
          </a:p>
          <a:p>
            <a:pPr marL="742950" lvl="1" indent="-285750">
              <a:buFont typeface="+mj-lt"/>
              <a:buAutoNum type="arabicPeriod"/>
            </a:pPr>
            <a:r>
              <a:rPr lang="en-US" sz="2400" dirty="0">
                <a:solidFill>
                  <a:srgbClr val="111111"/>
                </a:solidFill>
                <a:latin typeface="Times New Roman" panose="02020603050405020304" pitchFamily="18" charset="0"/>
                <a:cs typeface="Times New Roman" panose="02020603050405020304" pitchFamily="18" charset="0"/>
              </a:rPr>
              <a:t>Use libraries or frameworks that handle input validation automatically</a:t>
            </a:r>
            <a:r>
              <a:rPr lang="en-US" sz="2400" dirty="0" smtClean="0">
                <a:solidFill>
                  <a:srgbClr val="111111"/>
                </a:solidFill>
                <a:latin typeface="Times New Roman" panose="02020603050405020304" pitchFamily="18" charset="0"/>
                <a:cs typeface="Times New Roman" panose="02020603050405020304" pitchFamily="18" charset="0"/>
              </a:rPr>
              <a:t>.</a:t>
            </a:r>
          </a:p>
          <a:p>
            <a:pPr marL="457200" lvl="1"/>
            <a:endParaRPr lang="en-US" sz="2400" dirty="0">
              <a:solidFill>
                <a:srgbClr val="111111"/>
              </a:solidFill>
              <a:latin typeface="Times New Roman" panose="02020603050405020304" pitchFamily="18" charset="0"/>
              <a:cs typeface="Times New Roman" panose="02020603050405020304" pitchFamily="18" charset="0"/>
            </a:endParaRPr>
          </a:p>
          <a:p>
            <a:pPr>
              <a:buFont typeface="+mj-lt"/>
              <a:buAutoNum type="arabicPeriod"/>
            </a:pPr>
            <a:r>
              <a:rPr lang="en-US" sz="2400" dirty="0">
                <a:solidFill>
                  <a:srgbClr val="92D050"/>
                </a:solidFill>
                <a:latin typeface="Times New Roman" panose="02020603050405020304" pitchFamily="18" charset="0"/>
                <a:cs typeface="Times New Roman" panose="02020603050405020304" pitchFamily="18" charset="0"/>
              </a:rPr>
              <a:t>HTTPS </a:t>
            </a:r>
            <a:r>
              <a:rPr lang="en-US" sz="2400" dirty="0" smtClean="0">
                <a:solidFill>
                  <a:srgbClr val="92D050"/>
                </a:solidFill>
                <a:latin typeface="Times New Roman" panose="02020603050405020304" pitchFamily="18" charset="0"/>
                <a:cs typeface="Times New Roman" panose="02020603050405020304" pitchFamily="18" charset="0"/>
              </a:rPr>
              <a:t>:</a:t>
            </a:r>
            <a:endParaRPr lang="en-US" sz="2400" dirty="0">
              <a:solidFill>
                <a:srgbClr val="92D050"/>
              </a:solidFill>
              <a:latin typeface="Times New Roman" panose="02020603050405020304" pitchFamily="18" charset="0"/>
              <a:cs typeface="Times New Roman" panose="02020603050405020304" pitchFamily="18" charset="0"/>
            </a:endParaRPr>
          </a:p>
          <a:p>
            <a:pPr marL="742950" lvl="1" indent="-285750">
              <a:buFont typeface="+mj-lt"/>
              <a:buAutoNum type="arabicPeriod"/>
            </a:pPr>
            <a:r>
              <a:rPr lang="en-US" sz="2400" dirty="0">
                <a:solidFill>
                  <a:srgbClr val="111111"/>
                </a:solidFill>
                <a:latin typeface="Times New Roman" panose="02020603050405020304" pitchFamily="18" charset="0"/>
                <a:cs typeface="Times New Roman" panose="02020603050405020304" pitchFamily="18" charset="0"/>
              </a:rPr>
              <a:t>Enable HTTPS to encrypt data transmitted between clients and the server</a:t>
            </a:r>
            <a:r>
              <a:rPr lang="en-US" sz="2400" dirty="0" smtClean="0">
                <a:solidFill>
                  <a:srgbClr val="111111"/>
                </a:solidFill>
                <a:latin typeface="Times New Roman" panose="02020603050405020304" pitchFamily="18" charset="0"/>
                <a:cs typeface="Times New Roman" panose="02020603050405020304" pitchFamily="18" charset="0"/>
              </a:rPr>
              <a:t>.</a:t>
            </a:r>
          </a:p>
          <a:p>
            <a:pPr marL="457200" lvl="1"/>
            <a:endParaRPr lang="en-US" sz="2400" dirty="0" smtClean="0">
              <a:solidFill>
                <a:srgbClr val="111111"/>
              </a:solidFill>
              <a:latin typeface="Times New Roman" panose="02020603050405020304" pitchFamily="18" charset="0"/>
              <a:cs typeface="Times New Roman" panose="02020603050405020304" pitchFamily="18" charset="0"/>
            </a:endParaRPr>
          </a:p>
          <a:p>
            <a:pPr>
              <a:buFont typeface="+mj-lt"/>
              <a:buAutoNum type="arabicPeriod"/>
            </a:pPr>
            <a:r>
              <a:rPr lang="en-US" sz="2400" dirty="0" smtClean="0">
                <a:solidFill>
                  <a:srgbClr val="92D050"/>
                </a:solidFill>
                <a:latin typeface="Times New Roman" panose="02020603050405020304" pitchFamily="18" charset="0"/>
                <a:cs typeface="Times New Roman" panose="02020603050405020304" pitchFamily="18" charset="0"/>
              </a:rPr>
              <a:t>Regular </a:t>
            </a:r>
            <a:r>
              <a:rPr lang="en-US" sz="2400" dirty="0">
                <a:solidFill>
                  <a:srgbClr val="92D050"/>
                </a:solidFill>
                <a:latin typeface="Times New Roman" panose="02020603050405020304" pitchFamily="18" charset="0"/>
                <a:cs typeface="Times New Roman" panose="02020603050405020304" pitchFamily="18" charset="0"/>
              </a:rPr>
              <a:t>Security Audits and Updates</a:t>
            </a:r>
            <a:r>
              <a:rPr lang="en-US" sz="2400" dirty="0" smtClean="0">
                <a:solidFill>
                  <a:srgbClr val="92D050"/>
                </a:solidFill>
                <a:latin typeface="Times New Roman" panose="02020603050405020304" pitchFamily="18" charset="0"/>
                <a:cs typeface="Times New Roman" panose="02020603050405020304" pitchFamily="18" charset="0"/>
              </a:rPr>
              <a:t>:</a:t>
            </a:r>
            <a:endParaRPr lang="en-US" sz="2400" dirty="0">
              <a:solidFill>
                <a:srgbClr val="111111"/>
              </a:solidFill>
              <a:latin typeface="Times New Roman" panose="02020603050405020304" pitchFamily="18" charset="0"/>
              <a:cs typeface="Times New Roman" panose="02020603050405020304" pitchFamily="18" charset="0"/>
            </a:endParaRPr>
          </a:p>
          <a:p>
            <a:pPr marL="742950" lvl="1" indent="-285750">
              <a:buFont typeface="+mj-lt"/>
              <a:buAutoNum type="arabicPeriod"/>
            </a:pPr>
            <a:r>
              <a:rPr lang="en-US" sz="2400" dirty="0">
                <a:solidFill>
                  <a:srgbClr val="111111"/>
                </a:solidFill>
                <a:latin typeface="Times New Roman" panose="02020603050405020304" pitchFamily="18" charset="0"/>
                <a:cs typeface="Times New Roman" panose="02020603050405020304" pitchFamily="18" charset="0"/>
              </a:rPr>
              <a:t>Keep your application and libraries up to date with security patches.</a:t>
            </a:r>
          </a:p>
        </p:txBody>
      </p:sp>
      <p:sp>
        <p:nvSpPr>
          <p:cNvPr id="5" name="Rectangle 4"/>
          <p:cNvSpPr/>
          <p:nvPr/>
        </p:nvSpPr>
        <p:spPr>
          <a:xfrm>
            <a:off x="3730826" y="315603"/>
            <a:ext cx="4390946" cy="584775"/>
          </a:xfrm>
          <a:prstGeom prst="rect">
            <a:avLst/>
          </a:prstGeom>
        </p:spPr>
        <p:txBody>
          <a:bodyPr wrap="none">
            <a:spAutoFit/>
          </a:bodyPr>
          <a:lstStyle/>
          <a:p>
            <a:r>
              <a:rPr lang="en-IN" sz="3200" b="1" dirty="0" smtClean="0">
                <a:solidFill>
                  <a:srgbClr val="92D050"/>
                </a:solidFill>
                <a:latin typeface="Times New Roman" panose="02020603050405020304" pitchFamily="18" charset="0"/>
                <a:cs typeface="Times New Roman" panose="02020603050405020304" pitchFamily="18" charset="0"/>
              </a:rPr>
              <a:t>Security Considerations</a:t>
            </a:r>
            <a:endParaRPr lang="en-IN" sz="3200" b="1" dirty="0">
              <a:solidFill>
                <a:srgbClr val="92D05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282050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Google Shape;306;p29"/>
          <p:cNvSpPr txBox="1"/>
          <p:nvPr/>
        </p:nvSpPr>
        <p:spPr>
          <a:xfrm>
            <a:off x="4531950" y="269225"/>
            <a:ext cx="3128100" cy="585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dirty="0">
                <a:solidFill>
                  <a:srgbClr val="92D050"/>
                </a:solidFill>
                <a:latin typeface="Times New Roman"/>
                <a:ea typeface="Times New Roman"/>
                <a:cs typeface="Times New Roman"/>
                <a:sym typeface="Times New Roman"/>
              </a:rPr>
              <a:t>UTIL</a:t>
            </a:r>
            <a:r>
              <a:rPr lang="en-US" sz="3200" b="1" i="0" u="none" strike="noStrike" cap="none" dirty="0">
                <a:solidFill>
                  <a:srgbClr val="1F8084"/>
                </a:solidFill>
                <a:latin typeface="Times New Roman"/>
                <a:ea typeface="Times New Roman"/>
                <a:cs typeface="Times New Roman"/>
                <a:sym typeface="Times New Roman"/>
              </a:rPr>
              <a:t> </a:t>
            </a:r>
            <a:r>
              <a:rPr lang="en-US" sz="3200" b="1" i="0" u="none" strike="noStrike" cap="none" dirty="0">
                <a:solidFill>
                  <a:srgbClr val="92D050"/>
                </a:solidFill>
                <a:latin typeface="Times New Roman"/>
                <a:ea typeface="Times New Roman"/>
                <a:cs typeface="Times New Roman"/>
                <a:sym typeface="Times New Roman"/>
              </a:rPr>
              <a:t>MODULE</a:t>
            </a:r>
            <a:endParaRPr sz="3200" b="0" i="0" u="none" strike="noStrike" cap="none" dirty="0">
              <a:solidFill>
                <a:srgbClr val="92D050"/>
              </a:solidFill>
              <a:latin typeface="Calibri"/>
              <a:ea typeface="Calibri"/>
              <a:cs typeface="Calibri"/>
              <a:sym typeface="Calibri"/>
            </a:endParaRPr>
          </a:p>
        </p:txBody>
      </p:sp>
      <p:sp>
        <p:nvSpPr>
          <p:cNvPr id="307" name="Google Shape;307;p29"/>
          <p:cNvSpPr txBox="1"/>
          <p:nvPr/>
        </p:nvSpPr>
        <p:spPr>
          <a:xfrm>
            <a:off x="960265" y="1177350"/>
            <a:ext cx="10085700" cy="4228810"/>
          </a:xfrm>
          <a:prstGeom prst="rect">
            <a:avLst/>
          </a:prstGeom>
          <a:noFill/>
          <a:ln>
            <a:noFill/>
          </a:ln>
        </p:spPr>
        <p:txBody>
          <a:bodyPr spcFirstLastPara="1" wrap="square" lIns="91425" tIns="45700" rIns="91425" bIns="45700" anchor="t" anchorCtr="0">
            <a:spAutoFit/>
          </a:bodyPr>
          <a:lstStyle/>
          <a:p>
            <a:pPr marL="457200" marR="0" lvl="0" indent="-381000" algn="just" rtl="0">
              <a:lnSpc>
                <a:spcPct val="160000"/>
              </a:lnSpc>
              <a:spcBef>
                <a:spcPts val="0"/>
              </a:spcBef>
              <a:spcAft>
                <a:spcPts val="0"/>
              </a:spcAft>
              <a:buClr>
                <a:schemeClr val="dk1"/>
              </a:buClr>
              <a:buSzPts val="2400"/>
              <a:buFont typeface="Times New Roman"/>
              <a:buChar char="●"/>
            </a:pPr>
            <a:r>
              <a:rPr lang="en-US" sz="2400" b="0" i="0" u="none" strike="noStrike" cap="none" dirty="0">
                <a:solidFill>
                  <a:schemeClr val="dk1"/>
                </a:solidFill>
                <a:latin typeface="Times New Roman"/>
                <a:ea typeface="Times New Roman"/>
                <a:cs typeface="Times New Roman"/>
                <a:sym typeface="Times New Roman"/>
              </a:rPr>
              <a:t>This module has two classes.</a:t>
            </a:r>
            <a:endParaRPr sz="2400" b="0" i="0" u="none" strike="noStrike" cap="none" dirty="0">
              <a:solidFill>
                <a:schemeClr val="dk1"/>
              </a:solidFill>
              <a:latin typeface="Times New Roman"/>
              <a:ea typeface="Times New Roman"/>
              <a:cs typeface="Times New Roman"/>
              <a:sym typeface="Times New Roman"/>
            </a:endParaRPr>
          </a:p>
          <a:p>
            <a:pPr marL="1371600" marR="0" lvl="2" indent="-381000" algn="just" rtl="0">
              <a:lnSpc>
                <a:spcPct val="160000"/>
              </a:lnSpc>
              <a:spcBef>
                <a:spcPts val="0"/>
              </a:spcBef>
              <a:spcAft>
                <a:spcPts val="0"/>
              </a:spcAft>
              <a:buClr>
                <a:srgbClr val="1F8084"/>
              </a:buClr>
              <a:buSzPts val="2400"/>
              <a:buFont typeface="Times New Roman"/>
              <a:buChar char="■"/>
            </a:pPr>
            <a:r>
              <a:rPr lang="en-US" sz="2400" b="0" i="0" u="none" strike="noStrike" cap="none" dirty="0">
                <a:solidFill>
                  <a:srgbClr val="92D050"/>
                </a:solidFill>
                <a:latin typeface="Times New Roman"/>
                <a:ea typeface="Times New Roman"/>
                <a:cs typeface="Times New Roman"/>
                <a:sym typeface="Times New Roman"/>
              </a:rPr>
              <a:t>Admin</a:t>
            </a:r>
            <a:r>
              <a:rPr lang="en-US" sz="2400" b="0" i="0" u="none" strike="noStrike" cap="none" dirty="0">
                <a:solidFill>
                  <a:srgbClr val="1F8084"/>
                </a:solidFill>
                <a:latin typeface="Times New Roman"/>
                <a:ea typeface="Times New Roman"/>
                <a:cs typeface="Times New Roman"/>
                <a:sym typeface="Times New Roman"/>
              </a:rPr>
              <a:t> </a:t>
            </a:r>
            <a:r>
              <a:rPr lang="en-US" sz="2400" b="0" i="0" u="none" strike="noStrike" cap="none" dirty="0">
                <a:solidFill>
                  <a:srgbClr val="92D050"/>
                </a:solidFill>
                <a:latin typeface="Times New Roman"/>
                <a:ea typeface="Times New Roman"/>
                <a:cs typeface="Times New Roman"/>
                <a:sym typeface="Times New Roman"/>
              </a:rPr>
              <a:t>Authorization</a:t>
            </a:r>
            <a:r>
              <a:rPr lang="en-US" sz="2400" b="0" i="0" u="none" strike="noStrike" cap="none" dirty="0">
                <a:solidFill>
                  <a:srgbClr val="1F8084"/>
                </a:solidFill>
                <a:latin typeface="Times New Roman"/>
                <a:ea typeface="Times New Roman"/>
                <a:cs typeface="Times New Roman"/>
                <a:sym typeface="Times New Roman"/>
              </a:rPr>
              <a:t> (</a:t>
            </a:r>
            <a:r>
              <a:rPr lang="en-US" sz="2400" b="0" i="0" u="none" strike="noStrike" cap="none" dirty="0">
                <a:solidFill>
                  <a:srgbClr val="92D050"/>
                </a:solidFill>
                <a:latin typeface="Times New Roman"/>
                <a:ea typeface="Times New Roman"/>
                <a:cs typeface="Times New Roman"/>
                <a:sym typeface="Times New Roman"/>
              </a:rPr>
              <a:t>AdminAuth</a:t>
            </a:r>
            <a:r>
              <a:rPr lang="en-US" sz="2400" b="0" i="0" u="none" strike="noStrike" cap="none" dirty="0">
                <a:solidFill>
                  <a:srgbClr val="1F8084"/>
                </a:solidFill>
                <a:latin typeface="Times New Roman"/>
                <a:ea typeface="Times New Roman"/>
                <a:cs typeface="Times New Roman"/>
                <a:sym typeface="Times New Roman"/>
              </a:rPr>
              <a:t>) </a:t>
            </a:r>
            <a:endParaRPr sz="2400" b="0" i="0" u="none" strike="noStrike" cap="none" dirty="0">
              <a:solidFill>
                <a:srgbClr val="1F8084"/>
              </a:solidFill>
              <a:latin typeface="Times New Roman"/>
              <a:ea typeface="Times New Roman"/>
              <a:cs typeface="Times New Roman"/>
              <a:sym typeface="Times New Roman"/>
            </a:endParaRPr>
          </a:p>
          <a:p>
            <a:pPr marL="1371600" marR="0" lvl="2" indent="-381000" algn="just" rtl="0">
              <a:lnSpc>
                <a:spcPct val="160000"/>
              </a:lnSpc>
              <a:spcBef>
                <a:spcPts val="0"/>
              </a:spcBef>
              <a:spcAft>
                <a:spcPts val="0"/>
              </a:spcAft>
              <a:buClr>
                <a:srgbClr val="1F8084"/>
              </a:buClr>
              <a:buSzPts val="2400"/>
              <a:buFont typeface="Times New Roman"/>
              <a:buChar char="■"/>
            </a:pPr>
            <a:r>
              <a:rPr lang="en-US" sz="2400" b="0" i="0" u="none" strike="noStrike" cap="none" dirty="0">
                <a:solidFill>
                  <a:srgbClr val="92D050"/>
                </a:solidFill>
                <a:latin typeface="Times New Roman"/>
                <a:ea typeface="Times New Roman"/>
                <a:cs typeface="Times New Roman"/>
                <a:sym typeface="Times New Roman"/>
              </a:rPr>
              <a:t>User</a:t>
            </a:r>
            <a:r>
              <a:rPr lang="en-US" sz="2400" b="0" i="0" u="none" strike="noStrike" cap="none" dirty="0">
                <a:solidFill>
                  <a:srgbClr val="1F8084"/>
                </a:solidFill>
                <a:latin typeface="Times New Roman"/>
                <a:ea typeface="Times New Roman"/>
                <a:cs typeface="Times New Roman"/>
                <a:sym typeface="Times New Roman"/>
              </a:rPr>
              <a:t> </a:t>
            </a:r>
            <a:r>
              <a:rPr lang="en-US" sz="2400" b="0" i="0" u="none" strike="noStrike" cap="none" dirty="0">
                <a:solidFill>
                  <a:srgbClr val="92D050"/>
                </a:solidFill>
                <a:latin typeface="Times New Roman"/>
                <a:ea typeface="Times New Roman"/>
                <a:cs typeface="Times New Roman"/>
                <a:sym typeface="Times New Roman"/>
              </a:rPr>
              <a:t>Authorization</a:t>
            </a:r>
            <a:r>
              <a:rPr lang="en-US" sz="2400" b="0" i="0" u="none" strike="noStrike" cap="none" dirty="0">
                <a:solidFill>
                  <a:srgbClr val="1F8084"/>
                </a:solidFill>
                <a:latin typeface="Times New Roman"/>
                <a:ea typeface="Times New Roman"/>
                <a:cs typeface="Times New Roman"/>
                <a:sym typeface="Times New Roman"/>
              </a:rPr>
              <a:t> (</a:t>
            </a:r>
            <a:r>
              <a:rPr lang="en-US" sz="2400" b="0" i="0" u="none" strike="noStrike" cap="none" dirty="0">
                <a:solidFill>
                  <a:srgbClr val="92D050"/>
                </a:solidFill>
                <a:latin typeface="Times New Roman"/>
                <a:ea typeface="Times New Roman"/>
                <a:cs typeface="Times New Roman"/>
                <a:sym typeface="Times New Roman"/>
              </a:rPr>
              <a:t>UserAuth</a:t>
            </a:r>
            <a:r>
              <a:rPr lang="en-US" sz="2400" b="0" i="0" u="none" strike="noStrike" cap="none" dirty="0">
                <a:solidFill>
                  <a:srgbClr val="1F8084"/>
                </a:solidFill>
                <a:latin typeface="Times New Roman"/>
                <a:ea typeface="Times New Roman"/>
                <a:cs typeface="Times New Roman"/>
                <a:sym typeface="Times New Roman"/>
              </a:rPr>
              <a:t>)</a:t>
            </a:r>
            <a:endParaRPr sz="2400" b="0" i="0" u="none" strike="noStrike" cap="none" dirty="0">
              <a:solidFill>
                <a:srgbClr val="1F8084"/>
              </a:solidFill>
              <a:latin typeface="Times New Roman"/>
              <a:ea typeface="Times New Roman"/>
              <a:cs typeface="Times New Roman"/>
              <a:sym typeface="Times New Roman"/>
            </a:endParaRPr>
          </a:p>
          <a:p>
            <a:pPr marL="457200" marR="0" lvl="0" indent="-381000" algn="just" rtl="0">
              <a:lnSpc>
                <a:spcPct val="160000"/>
              </a:lnSpc>
              <a:spcBef>
                <a:spcPts val="0"/>
              </a:spcBef>
              <a:spcAft>
                <a:spcPts val="0"/>
              </a:spcAft>
              <a:buClr>
                <a:schemeClr val="dk1"/>
              </a:buClr>
              <a:buSzPts val="2400"/>
              <a:buFont typeface="Times New Roman"/>
              <a:buChar char="●"/>
            </a:pPr>
            <a:r>
              <a:rPr lang="en-US" sz="2400" b="0" i="0" u="none" strike="noStrike" cap="none" dirty="0">
                <a:solidFill>
                  <a:schemeClr val="dk1"/>
                </a:solidFill>
                <a:latin typeface="Times New Roman"/>
                <a:ea typeface="Times New Roman"/>
                <a:cs typeface="Times New Roman"/>
                <a:sym typeface="Times New Roman"/>
              </a:rPr>
              <a:t>Both of these classes are used to set the Authorization values for the 2 entities namely Admin and User.</a:t>
            </a:r>
            <a:endParaRPr sz="2400" b="0" i="0" u="none" strike="noStrike" cap="none" dirty="0">
              <a:solidFill>
                <a:schemeClr val="dk1"/>
              </a:solidFill>
              <a:latin typeface="Times New Roman"/>
              <a:ea typeface="Times New Roman"/>
              <a:cs typeface="Times New Roman"/>
              <a:sym typeface="Times New Roman"/>
            </a:endParaRPr>
          </a:p>
          <a:p>
            <a:pPr marL="457200" marR="0" lvl="0" indent="-381000" algn="just" rtl="0">
              <a:lnSpc>
                <a:spcPct val="160000"/>
              </a:lnSpc>
              <a:spcBef>
                <a:spcPts val="0"/>
              </a:spcBef>
              <a:spcAft>
                <a:spcPts val="0"/>
              </a:spcAft>
              <a:buClr>
                <a:schemeClr val="dk1"/>
              </a:buClr>
              <a:buSzPts val="2400"/>
              <a:buFont typeface="Times New Roman"/>
              <a:buChar char="●"/>
            </a:pPr>
            <a:r>
              <a:rPr lang="en-US" sz="2400" b="0" i="0" u="none" strike="noStrike" cap="none" dirty="0">
                <a:solidFill>
                  <a:schemeClr val="dk1"/>
                </a:solidFill>
                <a:latin typeface="Times New Roman"/>
                <a:ea typeface="Times New Roman"/>
                <a:cs typeface="Times New Roman"/>
                <a:sym typeface="Times New Roman"/>
              </a:rPr>
              <a:t>Admin entity has Admin ID and Password for admin login.</a:t>
            </a:r>
            <a:endParaRPr sz="2400" b="0" i="0" u="none" strike="noStrike" cap="none" dirty="0">
              <a:solidFill>
                <a:schemeClr val="dk1"/>
              </a:solidFill>
              <a:latin typeface="Times New Roman"/>
              <a:ea typeface="Times New Roman"/>
              <a:cs typeface="Times New Roman"/>
              <a:sym typeface="Times New Roman"/>
            </a:endParaRPr>
          </a:p>
          <a:p>
            <a:pPr marL="457200" marR="0" lvl="0" indent="-381000" algn="just" rtl="0">
              <a:lnSpc>
                <a:spcPct val="160000"/>
              </a:lnSpc>
              <a:spcBef>
                <a:spcPts val="0"/>
              </a:spcBef>
              <a:spcAft>
                <a:spcPts val="0"/>
              </a:spcAft>
              <a:buClr>
                <a:schemeClr val="dk1"/>
              </a:buClr>
              <a:buSzPts val="2400"/>
              <a:buFont typeface="Times New Roman"/>
              <a:buChar char="●"/>
            </a:pPr>
            <a:r>
              <a:rPr lang="en-US" sz="2400" b="0" i="0" u="none" strike="noStrike" cap="none" dirty="0">
                <a:solidFill>
                  <a:schemeClr val="dk1"/>
                </a:solidFill>
                <a:latin typeface="Times New Roman"/>
                <a:ea typeface="Times New Roman"/>
                <a:cs typeface="Times New Roman"/>
                <a:sym typeface="Times New Roman"/>
              </a:rPr>
              <a:t>User entity has User ID and Password for user login.</a:t>
            </a:r>
            <a:endParaRPr sz="2400" b="0" i="0" u="none" strike="noStrike" cap="none" dirty="0">
              <a:solidFill>
                <a:schemeClr val="dk1"/>
              </a:solidFill>
              <a:latin typeface="Times New Roman"/>
              <a:ea typeface="Times New Roman"/>
              <a:cs typeface="Times New Roman"/>
              <a:sym typeface="Times New Roman"/>
            </a:endParaRPr>
          </a:p>
        </p:txBody>
      </p:sp>
      <p:sp>
        <p:nvSpPr>
          <p:cNvPr id="308" name="Google Shape;308;p29"/>
          <p:cNvSpPr/>
          <p:nvPr/>
        </p:nvSpPr>
        <p:spPr>
          <a:xfrm>
            <a:off x="1" y="6400800"/>
            <a:ext cx="12192000" cy="457200"/>
          </a:xfrm>
          <a:prstGeom prst="rect">
            <a:avLst/>
          </a:prstGeom>
          <a:solidFill>
            <a:srgbClr val="FFFF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9" name="Google Shape;309;p29"/>
          <p:cNvSpPr/>
          <p:nvPr/>
        </p:nvSpPr>
        <p:spPr>
          <a:xfrm>
            <a:off x="0" y="6341936"/>
            <a:ext cx="12192000" cy="66000"/>
          </a:xfrm>
          <a:prstGeom prst="rect">
            <a:avLst/>
          </a:prstGeom>
          <a:solidFill>
            <a:srgbClr val="7C7F7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54"/>
        <p:cNvGrpSpPr/>
        <p:nvPr/>
      </p:nvGrpSpPr>
      <p:grpSpPr>
        <a:xfrm>
          <a:off x="0" y="0"/>
          <a:ext cx="0" cy="0"/>
          <a:chOff x="0" y="0"/>
          <a:chExt cx="0" cy="0"/>
        </a:xfrm>
      </p:grpSpPr>
      <p:sp>
        <p:nvSpPr>
          <p:cNvPr id="355" name="Google Shape;355;p35"/>
          <p:cNvSpPr/>
          <p:nvPr/>
        </p:nvSpPr>
        <p:spPr>
          <a:xfrm>
            <a:off x="1" y="6400800"/>
            <a:ext cx="12192000" cy="4572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6" name="Google Shape;356;p35"/>
          <p:cNvSpPr/>
          <p:nvPr/>
        </p:nvSpPr>
        <p:spPr>
          <a:xfrm>
            <a:off x="0" y="6334316"/>
            <a:ext cx="12192001" cy="65998"/>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357" name="Google Shape;357;p35"/>
          <p:cNvCxnSpPr/>
          <p:nvPr/>
        </p:nvCxnSpPr>
        <p:spPr>
          <a:xfrm>
            <a:off x="1193532" y="1737845"/>
            <a:ext cx="9966960" cy="0"/>
          </a:xfrm>
          <a:prstGeom prst="straightConnector1">
            <a:avLst/>
          </a:prstGeom>
          <a:noFill/>
          <a:ln w="9525" cap="flat" cmpd="sng">
            <a:solidFill>
              <a:srgbClr val="7F7F7F"/>
            </a:solidFill>
            <a:prstDash val="solid"/>
            <a:round/>
            <a:headEnd type="none" w="sm" len="sm"/>
            <a:tailEnd type="none" w="sm" len="sm"/>
          </a:ln>
        </p:spPr>
      </p:cxnSp>
      <p:sp>
        <p:nvSpPr>
          <p:cNvPr id="358" name="Google Shape;358;p35"/>
          <p:cNvSpPr/>
          <p:nvPr/>
        </p:nvSpPr>
        <p:spPr>
          <a:xfrm>
            <a:off x="25" y="0"/>
            <a:ext cx="6094500" cy="63342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9" name="Google Shape;359;p35"/>
          <p:cNvSpPr txBox="1"/>
          <p:nvPr/>
        </p:nvSpPr>
        <p:spPr>
          <a:xfrm>
            <a:off x="195480" y="137985"/>
            <a:ext cx="5977800" cy="1666500"/>
          </a:xfrm>
          <a:prstGeom prst="rect">
            <a:avLst/>
          </a:prstGeom>
          <a:noFill/>
          <a:ln>
            <a:noFill/>
          </a:ln>
        </p:spPr>
        <p:txBody>
          <a:bodyPr spcFirstLastPara="1" wrap="square" lIns="91425" tIns="45700" rIns="91425" bIns="45700" anchor="b" anchorCtr="0">
            <a:normAutofit/>
          </a:bodyPr>
          <a:lstStyle/>
          <a:p>
            <a:pPr marL="0" marR="0" lvl="0" indent="0" algn="ctr" rtl="0">
              <a:lnSpc>
                <a:spcPct val="85000"/>
              </a:lnSpc>
              <a:spcBef>
                <a:spcPts val="0"/>
              </a:spcBef>
              <a:spcAft>
                <a:spcPts val="0"/>
              </a:spcAft>
              <a:buClr>
                <a:srgbClr val="000000"/>
              </a:buClr>
              <a:buSzPts val="4000"/>
              <a:buFont typeface="Arial"/>
              <a:buNone/>
            </a:pPr>
            <a:r>
              <a:rPr lang="en-US" sz="4000" b="1" i="0" u="none" strike="noStrike" cap="none" dirty="0">
                <a:solidFill>
                  <a:srgbClr val="92D050"/>
                </a:solidFill>
                <a:latin typeface="Calibri"/>
                <a:ea typeface="Calibri"/>
                <a:cs typeface="Calibri"/>
                <a:sym typeface="Calibri"/>
              </a:rPr>
              <a:t>TECHNOLOGIES USED IN FRONTEND </a:t>
            </a:r>
            <a:endParaRPr sz="4000" b="0" i="0" u="none" strike="noStrike" cap="none" dirty="0">
              <a:solidFill>
                <a:srgbClr val="92D050"/>
              </a:solidFill>
              <a:latin typeface="Calibri"/>
              <a:ea typeface="Calibri"/>
              <a:cs typeface="Calibri"/>
              <a:sym typeface="Calibri"/>
            </a:endParaRPr>
          </a:p>
        </p:txBody>
      </p:sp>
      <p:sp>
        <p:nvSpPr>
          <p:cNvPr id="360" name="Google Shape;360;p35"/>
          <p:cNvSpPr txBox="1"/>
          <p:nvPr/>
        </p:nvSpPr>
        <p:spPr>
          <a:xfrm>
            <a:off x="357300" y="2005147"/>
            <a:ext cx="5977800" cy="2400300"/>
          </a:xfrm>
          <a:prstGeom prst="rect">
            <a:avLst/>
          </a:prstGeom>
          <a:noFill/>
          <a:ln>
            <a:noFill/>
          </a:ln>
        </p:spPr>
        <p:txBody>
          <a:bodyPr spcFirstLastPara="1" wrap="square" lIns="0" tIns="45700" rIns="0" bIns="45700" anchor="t" anchorCtr="0">
            <a:noAutofit/>
          </a:bodyPr>
          <a:lstStyle/>
          <a:p>
            <a:pPr marL="457200" marR="0" lvl="0" indent="-381000" algn="l" rtl="0">
              <a:lnSpc>
                <a:spcPct val="90000"/>
              </a:lnSpc>
              <a:spcBef>
                <a:spcPts val="0"/>
              </a:spcBef>
              <a:spcAft>
                <a:spcPts val="0"/>
              </a:spcAft>
              <a:buClr>
                <a:srgbClr val="0C0C0C"/>
              </a:buClr>
              <a:buSzPts val="2400"/>
              <a:buFont typeface="Times New Roman"/>
              <a:buChar char="●"/>
            </a:pPr>
            <a:r>
              <a:rPr lang="en-US" sz="2400" b="0" i="0" u="none" strike="noStrike" cap="none">
                <a:solidFill>
                  <a:srgbClr val="0C0C0C"/>
                </a:solidFill>
                <a:latin typeface="Times New Roman"/>
                <a:ea typeface="Times New Roman"/>
                <a:cs typeface="Times New Roman"/>
                <a:sym typeface="Times New Roman"/>
              </a:rPr>
              <a:t>VisualStudio Code IDE</a:t>
            </a:r>
            <a:endParaRPr sz="2400" b="0" i="0" u="none" strike="noStrike" cap="none">
              <a:solidFill>
                <a:srgbClr val="0C0C0C"/>
              </a:solidFill>
              <a:latin typeface="Times New Roman"/>
              <a:ea typeface="Times New Roman"/>
              <a:cs typeface="Times New Roman"/>
              <a:sym typeface="Times New Roman"/>
            </a:endParaRPr>
          </a:p>
          <a:p>
            <a:pPr marL="457200" marR="0" lvl="0" indent="-381000" algn="l" rtl="0">
              <a:lnSpc>
                <a:spcPct val="90000"/>
              </a:lnSpc>
              <a:spcBef>
                <a:spcPts val="0"/>
              </a:spcBef>
              <a:spcAft>
                <a:spcPts val="0"/>
              </a:spcAft>
              <a:buClr>
                <a:srgbClr val="0C0C0C"/>
              </a:buClr>
              <a:buSzPts val="2400"/>
              <a:buFont typeface="Times New Roman"/>
              <a:buChar char="●"/>
            </a:pPr>
            <a:r>
              <a:rPr lang="en-US" sz="2400" b="0" i="0" u="none" strike="noStrike" cap="none">
                <a:solidFill>
                  <a:srgbClr val="0C0C0C"/>
                </a:solidFill>
                <a:latin typeface="Times New Roman"/>
                <a:ea typeface="Times New Roman"/>
                <a:cs typeface="Times New Roman"/>
                <a:sym typeface="Times New Roman"/>
              </a:rPr>
              <a:t>Angular</a:t>
            </a:r>
            <a:endParaRPr sz="2400" b="0" i="0" u="none" strike="noStrike" cap="none">
              <a:solidFill>
                <a:srgbClr val="0C0C0C"/>
              </a:solidFill>
              <a:latin typeface="Times New Roman"/>
              <a:ea typeface="Times New Roman"/>
              <a:cs typeface="Times New Roman"/>
              <a:sym typeface="Times New Roman"/>
            </a:endParaRPr>
          </a:p>
          <a:p>
            <a:pPr marL="457200" marR="0" lvl="0" indent="-381000" algn="l" rtl="0">
              <a:lnSpc>
                <a:spcPct val="90000"/>
              </a:lnSpc>
              <a:spcBef>
                <a:spcPts val="0"/>
              </a:spcBef>
              <a:spcAft>
                <a:spcPts val="0"/>
              </a:spcAft>
              <a:buClr>
                <a:srgbClr val="0C0C0C"/>
              </a:buClr>
              <a:buSzPts val="2400"/>
              <a:buFont typeface="Times New Roman"/>
              <a:buChar char="●"/>
            </a:pPr>
            <a:r>
              <a:rPr lang="en-US" sz="2400" b="0" i="0" u="none" strike="noStrike" cap="none">
                <a:solidFill>
                  <a:srgbClr val="0C0C0C"/>
                </a:solidFill>
                <a:latin typeface="Times New Roman"/>
                <a:ea typeface="Times New Roman"/>
                <a:cs typeface="Times New Roman"/>
                <a:sym typeface="Times New Roman"/>
              </a:rPr>
              <a:t>Node js &amp; Npm</a:t>
            </a:r>
            <a:endParaRPr sz="2400" b="0" i="0" u="none" strike="noStrike" cap="none">
              <a:solidFill>
                <a:srgbClr val="0C0C0C"/>
              </a:solidFill>
              <a:latin typeface="Times New Roman"/>
              <a:ea typeface="Times New Roman"/>
              <a:cs typeface="Times New Roman"/>
              <a:sym typeface="Times New Roman"/>
            </a:endParaRPr>
          </a:p>
          <a:p>
            <a:pPr marL="457200" marR="0" lvl="0" indent="-381000" algn="l" rtl="0">
              <a:lnSpc>
                <a:spcPct val="90000"/>
              </a:lnSpc>
              <a:spcBef>
                <a:spcPts val="0"/>
              </a:spcBef>
              <a:spcAft>
                <a:spcPts val="0"/>
              </a:spcAft>
              <a:buClr>
                <a:srgbClr val="0C0C0C"/>
              </a:buClr>
              <a:buSzPts val="2400"/>
              <a:buFont typeface="Times New Roman"/>
              <a:buChar char="●"/>
            </a:pPr>
            <a:r>
              <a:rPr lang="en-US" sz="2400" b="0" i="0" u="none" strike="noStrike" cap="none">
                <a:solidFill>
                  <a:srgbClr val="0C0C0C"/>
                </a:solidFill>
                <a:latin typeface="Times New Roman"/>
                <a:ea typeface="Times New Roman"/>
                <a:cs typeface="Times New Roman"/>
                <a:sym typeface="Times New Roman"/>
              </a:rPr>
              <a:t>TypeScript</a:t>
            </a:r>
            <a:endParaRPr sz="2400" b="0" i="0" u="none" strike="noStrike" cap="none">
              <a:solidFill>
                <a:srgbClr val="0C0C0C"/>
              </a:solidFill>
              <a:latin typeface="Times New Roman"/>
              <a:ea typeface="Times New Roman"/>
              <a:cs typeface="Times New Roman"/>
              <a:sym typeface="Times New Roman"/>
            </a:endParaRPr>
          </a:p>
          <a:p>
            <a:pPr marL="457200" marR="0" lvl="0" indent="-381000" algn="l" rtl="0">
              <a:lnSpc>
                <a:spcPct val="90000"/>
              </a:lnSpc>
              <a:spcBef>
                <a:spcPts val="0"/>
              </a:spcBef>
              <a:spcAft>
                <a:spcPts val="0"/>
              </a:spcAft>
              <a:buClr>
                <a:srgbClr val="0C0C0C"/>
              </a:buClr>
              <a:buSzPts val="2400"/>
              <a:buFont typeface="Times New Roman"/>
              <a:buChar char="●"/>
            </a:pPr>
            <a:r>
              <a:rPr lang="en-US" sz="2400" b="0" i="0" u="none" strike="noStrike" cap="none">
                <a:solidFill>
                  <a:srgbClr val="0C0C0C"/>
                </a:solidFill>
                <a:latin typeface="Times New Roman"/>
                <a:ea typeface="Times New Roman"/>
                <a:cs typeface="Times New Roman"/>
                <a:sym typeface="Times New Roman"/>
              </a:rPr>
              <a:t>Angular CLI</a:t>
            </a:r>
            <a:endParaRPr sz="2400" b="0" i="0" u="none" strike="noStrike" cap="none">
              <a:solidFill>
                <a:srgbClr val="0C0C0C"/>
              </a:solidFill>
              <a:latin typeface="Times New Roman"/>
              <a:ea typeface="Times New Roman"/>
              <a:cs typeface="Times New Roman"/>
              <a:sym typeface="Times New Roman"/>
            </a:endParaRPr>
          </a:p>
          <a:p>
            <a:pPr marL="457200" marR="0" lvl="0" indent="-381000" algn="l" rtl="0">
              <a:lnSpc>
                <a:spcPct val="90000"/>
              </a:lnSpc>
              <a:spcBef>
                <a:spcPts val="0"/>
              </a:spcBef>
              <a:spcAft>
                <a:spcPts val="0"/>
              </a:spcAft>
              <a:buClr>
                <a:srgbClr val="0C0C0C"/>
              </a:buClr>
              <a:buSzPts val="2400"/>
              <a:buFont typeface="Times New Roman"/>
              <a:buChar char="●"/>
            </a:pPr>
            <a:r>
              <a:rPr lang="en-US" sz="2400" b="0" i="0" u="none" strike="noStrike" cap="none">
                <a:solidFill>
                  <a:srgbClr val="0C0C0C"/>
                </a:solidFill>
                <a:latin typeface="Times New Roman"/>
                <a:ea typeface="Times New Roman"/>
                <a:cs typeface="Times New Roman"/>
                <a:sym typeface="Times New Roman"/>
              </a:rPr>
              <a:t>Bootstrap</a:t>
            </a:r>
            <a:endParaRPr sz="2400" b="0" i="0" u="none" strike="noStrike" cap="none">
              <a:solidFill>
                <a:srgbClr val="0C0C0C"/>
              </a:solidFill>
              <a:latin typeface="Times New Roman"/>
              <a:ea typeface="Times New Roman"/>
              <a:cs typeface="Times New Roman"/>
              <a:sym typeface="Times New Roman"/>
            </a:endParaRPr>
          </a:p>
        </p:txBody>
      </p:sp>
      <p:sp>
        <p:nvSpPr>
          <p:cNvPr id="361" name="Google Shape;361;p35"/>
          <p:cNvSpPr/>
          <p:nvPr/>
        </p:nvSpPr>
        <p:spPr>
          <a:xfrm>
            <a:off x="9103813" y="86264"/>
            <a:ext cx="78900" cy="6334200"/>
          </a:xfrm>
          <a:prstGeom prst="rect">
            <a:avLst/>
          </a:prstGeom>
          <a:solidFill>
            <a:srgbClr val="7C7F7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3" name="Google Shape;363;p35"/>
          <p:cNvSpPr/>
          <p:nvPr/>
        </p:nvSpPr>
        <p:spPr>
          <a:xfrm>
            <a:off x="1" y="6440129"/>
            <a:ext cx="12192000" cy="457200"/>
          </a:xfrm>
          <a:prstGeom prst="rect">
            <a:avLst/>
          </a:prstGeom>
          <a:solidFill>
            <a:srgbClr val="FFFF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4" name="Google Shape;364;p35"/>
          <p:cNvSpPr/>
          <p:nvPr/>
        </p:nvSpPr>
        <p:spPr>
          <a:xfrm>
            <a:off x="0" y="6341936"/>
            <a:ext cx="12192000" cy="66000"/>
          </a:xfrm>
          <a:prstGeom prst="rect">
            <a:avLst/>
          </a:prstGeom>
          <a:solidFill>
            <a:srgbClr val="7C7F7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14859" t="22418" r="16911" b="9460"/>
          <a:stretch/>
        </p:blipFill>
        <p:spPr>
          <a:xfrm>
            <a:off x="4041057" y="1737844"/>
            <a:ext cx="7590503" cy="4154027"/>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sp>
        <p:nvSpPr>
          <p:cNvPr id="369" name="Google Shape;369;p36"/>
          <p:cNvSpPr txBox="1"/>
          <p:nvPr/>
        </p:nvSpPr>
        <p:spPr>
          <a:xfrm>
            <a:off x="4914450" y="423775"/>
            <a:ext cx="2363100" cy="585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dirty="0">
                <a:solidFill>
                  <a:srgbClr val="92D050"/>
                </a:solidFill>
                <a:latin typeface="Times New Roman"/>
                <a:ea typeface="Times New Roman"/>
                <a:cs typeface="Times New Roman"/>
                <a:sym typeface="Times New Roman"/>
              </a:rPr>
              <a:t>ANGULAR </a:t>
            </a:r>
            <a:endParaRPr sz="3200" b="1" i="0" u="none" strike="noStrike" cap="none" dirty="0">
              <a:solidFill>
                <a:srgbClr val="92D050"/>
              </a:solidFill>
              <a:latin typeface="Times New Roman"/>
              <a:ea typeface="Times New Roman"/>
              <a:cs typeface="Times New Roman"/>
              <a:sym typeface="Times New Roman"/>
            </a:endParaRPr>
          </a:p>
        </p:txBody>
      </p:sp>
      <p:grpSp>
        <p:nvGrpSpPr>
          <p:cNvPr id="370" name="Google Shape;370;p36"/>
          <p:cNvGrpSpPr/>
          <p:nvPr/>
        </p:nvGrpSpPr>
        <p:grpSpPr>
          <a:xfrm>
            <a:off x="1742216" y="1832337"/>
            <a:ext cx="8997214" cy="2876041"/>
            <a:chOff x="769396" y="14332"/>
            <a:chExt cx="8997214" cy="2876041"/>
          </a:xfrm>
        </p:grpSpPr>
        <p:sp>
          <p:nvSpPr>
            <p:cNvPr id="371" name="Google Shape;371;p36"/>
            <p:cNvSpPr/>
            <p:nvPr/>
          </p:nvSpPr>
          <p:spPr>
            <a:xfrm>
              <a:off x="769396" y="14332"/>
              <a:ext cx="1191120" cy="1191120"/>
            </a:xfrm>
            <a:prstGeom prst="ellipse">
              <a:avLst/>
            </a:prstGeom>
            <a:solidFill>
              <a:srgbClr val="D2D4D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2" name="Google Shape;372;p36"/>
            <p:cNvSpPr/>
            <p:nvPr/>
          </p:nvSpPr>
          <p:spPr>
            <a:xfrm>
              <a:off x="1019532" y="264467"/>
              <a:ext cx="690849" cy="690849"/>
            </a:xfrm>
            <a:prstGeom prst="rect">
              <a:avLst/>
            </a:prstGeom>
            <a:blipFill rotWithShape="1">
              <a:blip r:embed="rId3">
                <a:alphaModFix/>
              </a:blip>
              <a:stretch>
                <a:fillRect/>
              </a:stretch>
            </a:blipFill>
            <a:ln w="158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3" name="Google Shape;373;p36"/>
            <p:cNvSpPr/>
            <p:nvPr/>
          </p:nvSpPr>
          <p:spPr>
            <a:xfrm>
              <a:off x="2215757" y="14332"/>
              <a:ext cx="2807641" cy="119112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4" name="Google Shape;374;p36"/>
            <p:cNvSpPr txBox="1"/>
            <p:nvPr/>
          </p:nvSpPr>
          <p:spPr>
            <a:xfrm>
              <a:off x="2215757" y="14332"/>
              <a:ext cx="2807641" cy="119112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chemeClr val="dk1"/>
                </a:buClr>
                <a:buSzPts val="1500"/>
                <a:buFont typeface="Calibri"/>
                <a:buNone/>
              </a:pPr>
              <a:r>
                <a:rPr lang="en-US" sz="1500" b="0" i="0" u="none" strike="noStrike" cap="none">
                  <a:solidFill>
                    <a:schemeClr val="dk1"/>
                  </a:solidFill>
                  <a:latin typeface="Times New Roman"/>
                  <a:ea typeface="Times New Roman"/>
                  <a:cs typeface="Times New Roman"/>
                  <a:sym typeface="Times New Roman"/>
                </a:rPr>
                <a:t>Angular is a framework and platform for building single-page client applications using HTML and Type Script . Angular is written in Type Script.</a:t>
              </a:r>
              <a:endParaRPr sz="1400" b="0" i="0" u="none" strike="noStrike" cap="none">
                <a:solidFill>
                  <a:srgbClr val="000000"/>
                </a:solidFill>
                <a:latin typeface="Times New Roman"/>
                <a:ea typeface="Times New Roman"/>
                <a:cs typeface="Times New Roman"/>
                <a:sym typeface="Times New Roman"/>
              </a:endParaRPr>
            </a:p>
          </p:txBody>
        </p:sp>
        <p:sp>
          <p:nvSpPr>
            <p:cNvPr id="375" name="Google Shape;375;p36"/>
            <p:cNvSpPr/>
            <p:nvPr/>
          </p:nvSpPr>
          <p:spPr>
            <a:xfrm>
              <a:off x="5512609" y="14332"/>
              <a:ext cx="1191120" cy="1191120"/>
            </a:xfrm>
            <a:prstGeom prst="ellipse">
              <a:avLst/>
            </a:prstGeom>
            <a:solidFill>
              <a:srgbClr val="D2D4D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6" name="Google Shape;376;p36"/>
            <p:cNvSpPr/>
            <p:nvPr/>
          </p:nvSpPr>
          <p:spPr>
            <a:xfrm>
              <a:off x="5762744" y="264467"/>
              <a:ext cx="690849" cy="690849"/>
            </a:xfrm>
            <a:prstGeom prst="rect">
              <a:avLst/>
            </a:prstGeom>
            <a:blipFill rotWithShape="1">
              <a:blip r:embed="rId4">
                <a:alphaModFix/>
              </a:blip>
              <a:stretch>
                <a:fillRect/>
              </a:stretch>
            </a:blipFill>
            <a:ln w="158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7" name="Google Shape;377;p36"/>
            <p:cNvSpPr/>
            <p:nvPr/>
          </p:nvSpPr>
          <p:spPr>
            <a:xfrm>
              <a:off x="6958969" y="14332"/>
              <a:ext cx="2807641" cy="119112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8" name="Google Shape;378;p36"/>
            <p:cNvSpPr txBox="1"/>
            <p:nvPr/>
          </p:nvSpPr>
          <p:spPr>
            <a:xfrm>
              <a:off x="6958969" y="14332"/>
              <a:ext cx="2807641" cy="119112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chemeClr val="dk1"/>
                </a:buClr>
                <a:buSzPts val="1500"/>
                <a:buFont typeface="Calibri"/>
                <a:buNone/>
              </a:pPr>
              <a:r>
                <a:rPr lang="en-US" sz="1500" b="0" i="0" u="none" strike="noStrike" cap="none">
                  <a:solidFill>
                    <a:schemeClr val="dk1"/>
                  </a:solidFill>
                  <a:latin typeface="Times New Roman"/>
                  <a:ea typeface="Times New Roman"/>
                  <a:cs typeface="Times New Roman"/>
                  <a:sym typeface="Times New Roman"/>
                </a:rPr>
                <a:t>Great for Single page applications.</a:t>
              </a:r>
              <a:endParaRPr sz="1400" b="0" i="0" u="none" strike="noStrike" cap="none">
                <a:solidFill>
                  <a:srgbClr val="000000"/>
                </a:solidFill>
                <a:latin typeface="Times New Roman"/>
                <a:ea typeface="Times New Roman"/>
                <a:cs typeface="Times New Roman"/>
                <a:sym typeface="Times New Roman"/>
              </a:endParaRPr>
            </a:p>
          </p:txBody>
        </p:sp>
        <p:sp>
          <p:nvSpPr>
            <p:cNvPr id="379" name="Google Shape;379;p36"/>
            <p:cNvSpPr/>
            <p:nvPr/>
          </p:nvSpPr>
          <p:spPr>
            <a:xfrm>
              <a:off x="769396" y="1699253"/>
              <a:ext cx="1191120" cy="1191120"/>
            </a:xfrm>
            <a:prstGeom prst="ellipse">
              <a:avLst/>
            </a:prstGeom>
            <a:solidFill>
              <a:srgbClr val="D2D4D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0" name="Google Shape;380;p36"/>
            <p:cNvSpPr/>
            <p:nvPr/>
          </p:nvSpPr>
          <p:spPr>
            <a:xfrm>
              <a:off x="1019532" y="1949388"/>
              <a:ext cx="690849" cy="690849"/>
            </a:xfrm>
            <a:prstGeom prst="rect">
              <a:avLst/>
            </a:prstGeom>
            <a:blipFill rotWithShape="1">
              <a:blip r:embed="rId5">
                <a:alphaModFix/>
              </a:blip>
              <a:stretch>
                <a:fillRect/>
              </a:stretch>
            </a:blipFill>
            <a:ln w="158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1" name="Google Shape;381;p36"/>
            <p:cNvSpPr/>
            <p:nvPr/>
          </p:nvSpPr>
          <p:spPr>
            <a:xfrm>
              <a:off x="2215757" y="1699253"/>
              <a:ext cx="2807641" cy="119112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2" name="Google Shape;382;p36"/>
            <p:cNvSpPr txBox="1"/>
            <p:nvPr/>
          </p:nvSpPr>
          <p:spPr>
            <a:xfrm>
              <a:off x="2215757" y="1699253"/>
              <a:ext cx="2807641" cy="119112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chemeClr val="dk1"/>
                </a:buClr>
                <a:buSzPts val="1500"/>
                <a:buFont typeface="Calibri"/>
                <a:buNone/>
              </a:pPr>
              <a:r>
                <a:rPr lang="en-US" sz="1500" b="0" i="0" u="none" strike="noStrike" cap="none">
                  <a:solidFill>
                    <a:schemeClr val="dk1"/>
                  </a:solidFill>
                  <a:latin typeface="Times New Roman"/>
                  <a:ea typeface="Times New Roman"/>
                  <a:cs typeface="Times New Roman"/>
                  <a:sym typeface="Times New Roman"/>
                </a:rPr>
                <a:t>Angular is modular.</a:t>
              </a:r>
              <a:endParaRPr sz="1400" b="0" i="0" u="none" strike="noStrike" cap="none">
                <a:solidFill>
                  <a:srgbClr val="000000"/>
                </a:solidFill>
                <a:latin typeface="Times New Roman"/>
                <a:ea typeface="Times New Roman"/>
                <a:cs typeface="Times New Roman"/>
                <a:sym typeface="Times New Roman"/>
              </a:endParaRPr>
            </a:p>
          </p:txBody>
        </p:sp>
        <p:sp>
          <p:nvSpPr>
            <p:cNvPr id="383" name="Google Shape;383;p36"/>
            <p:cNvSpPr/>
            <p:nvPr/>
          </p:nvSpPr>
          <p:spPr>
            <a:xfrm>
              <a:off x="5512609" y="1699253"/>
              <a:ext cx="1191120" cy="1191120"/>
            </a:xfrm>
            <a:prstGeom prst="ellipse">
              <a:avLst/>
            </a:prstGeom>
            <a:solidFill>
              <a:srgbClr val="D2D4D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4" name="Google Shape;384;p36"/>
            <p:cNvSpPr/>
            <p:nvPr/>
          </p:nvSpPr>
          <p:spPr>
            <a:xfrm>
              <a:off x="5762744" y="1949388"/>
              <a:ext cx="690849" cy="690849"/>
            </a:xfrm>
            <a:prstGeom prst="rect">
              <a:avLst/>
            </a:prstGeom>
            <a:blipFill rotWithShape="1">
              <a:blip r:embed="rId6">
                <a:alphaModFix/>
              </a:blip>
              <a:stretch>
                <a:fillRect/>
              </a:stretch>
            </a:blipFill>
            <a:ln w="158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5" name="Google Shape;385;p36"/>
            <p:cNvSpPr/>
            <p:nvPr/>
          </p:nvSpPr>
          <p:spPr>
            <a:xfrm>
              <a:off x="6958969" y="1699253"/>
              <a:ext cx="2807641" cy="119112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6" name="Google Shape;386;p36"/>
            <p:cNvSpPr txBox="1"/>
            <p:nvPr/>
          </p:nvSpPr>
          <p:spPr>
            <a:xfrm>
              <a:off x="6958969" y="1699253"/>
              <a:ext cx="2807641" cy="119112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chemeClr val="dk1"/>
                </a:buClr>
                <a:buSzPts val="1500"/>
                <a:buFont typeface="Calibri"/>
                <a:buNone/>
              </a:pPr>
              <a:r>
                <a:rPr lang="en-US" sz="1500" b="0" i="0" u="none" strike="noStrike" cap="none">
                  <a:solidFill>
                    <a:schemeClr val="dk1"/>
                  </a:solidFill>
                  <a:latin typeface="Times New Roman"/>
                  <a:ea typeface="Times New Roman"/>
                  <a:cs typeface="Times New Roman"/>
                  <a:sym typeface="Times New Roman"/>
                </a:rPr>
                <a:t>Built-in features DI, data binding etc.</a:t>
              </a:r>
              <a:endParaRPr sz="1400" b="0" i="0" u="none" strike="noStrike" cap="none">
                <a:solidFill>
                  <a:srgbClr val="000000"/>
                </a:solidFill>
                <a:latin typeface="Times New Roman"/>
                <a:ea typeface="Times New Roman"/>
                <a:cs typeface="Times New Roman"/>
                <a:sym typeface="Times New Roman"/>
              </a:endParaRPr>
            </a:p>
          </p:txBody>
        </p:sp>
      </p:grpSp>
      <p:sp>
        <p:nvSpPr>
          <p:cNvPr id="387" name="Google Shape;387;p36"/>
          <p:cNvSpPr/>
          <p:nvPr/>
        </p:nvSpPr>
        <p:spPr>
          <a:xfrm>
            <a:off x="1" y="6400800"/>
            <a:ext cx="12192000" cy="457200"/>
          </a:xfrm>
          <a:prstGeom prst="rect">
            <a:avLst/>
          </a:prstGeom>
          <a:solidFill>
            <a:srgbClr val="FFFF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8" name="Google Shape;388;p36"/>
          <p:cNvSpPr/>
          <p:nvPr/>
        </p:nvSpPr>
        <p:spPr>
          <a:xfrm>
            <a:off x="0" y="6341936"/>
            <a:ext cx="12192000" cy="66000"/>
          </a:xfrm>
          <a:prstGeom prst="rect">
            <a:avLst/>
          </a:prstGeom>
          <a:solidFill>
            <a:srgbClr val="7C7F7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92"/>
        <p:cNvGrpSpPr/>
        <p:nvPr/>
      </p:nvGrpSpPr>
      <p:grpSpPr>
        <a:xfrm>
          <a:off x="0" y="0"/>
          <a:ext cx="0" cy="0"/>
          <a:chOff x="0" y="0"/>
          <a:chExt cx="0" cy="0"/>
        </a:xfrm>
      </p:grpSpPr>
      <p:sp>
        <p:nvSpPr>
          <p:cNvPr id="393" name="Google Shape;393;p37"/>
          <p:cNvSpPr/>
          <p:nvPr/>
        </p:nvSpPr>
        <p:spPr>
          <a:xfrm>
            <a:off x="1" y="6400800"/>
            <a:ext cx="12192000" cy="4572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4" name="Google Shape;394;p37"/>
          <p:cNvSpPr/>
          <p:nvPr/>
        </p:nvSpPr>
        <p:spPr>
          <a:xfrm>
            <a:off x="0" y="6341936"/>
            <a:ext cx="12192001" cy="65998"/>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5" name="Google Shape;395;p37"/>
          <p:cNvSpPr txBox="1"/>
          <p:nvPr/>
        </p:nvSpPr>
        <p:spPr>
          <a:xfrm>
            <a:off x="1916530" y="3"/>
            <a:ext cx="10058400" cy="1450800"/>
          </a:xfrm>
          <a:prstGeom prst="rect">
            <a:avLst/>
          </a:prstGeom>
          <a:noFill/>
          <a:ln>
            <a:noFill/>
          </a:ln>
        </p:spPr>
        <p:txBody>
          <a:bodyPr spcFirstLastPara="1" wrap="square" lIns="91425" tIns="45700" rIns="91425" bIns="45700" anchor="b" anchorCtr="0">
            <a:normAutofit/>
          </a:bodyPr>
          <a:lstStyle/>
          <a:p>
            <a:pPr marL="0" marR="0" lvl="0" indent="0" algn="l" rtl="0">
              <a:lnSpc>
                <a:spcPct val="85000"/>
              </a:lnSpc>
              <a:spcBef>
                <a:spcPts val="0"/>
              </a:spcBef>
              <a:spcAft>
                <a:spcPts val="0"/>
              </a:spcAft>
              <a:buClr>
                <a:srgbClr val="000000"/>
              </a:buClr>
              <a:buSzPts val="4800"/>
              <a:buFont typeface="Arial"/>
              <a:buNone/>
            </a:pPr>
            <a:r>
              <a:rPr lang="en-US" sz="4800" b="1" i="0" u="none" strike="noStrike" cap="none" dirty="0">
                <a:solidFill>
                  <a:srgbClr val="92D050"/>
                </a:solidFill>
                <a:latin typeface="Times New Roman"/>
                <a:ea typeface="Times New Roman"/>
                <a:cs typeface="Times New Roman"/>
                <a:sym typeface="Times New Roman"/>
              </a:rPr>
              <a:t>ANGULAR MODULE </a:t>
            </a:r>
            <a:endParaRPr sz="4800" b="1" i="0" u="none" strike="noStrike" cap="none" dirty="0">
              <a:solidFill>
                <a:srgbClr val="92D050"/>
              </a:solidFill>
              <a:latin typeface="Times New Roman"/>
              <a:ea typeface="Times New Roman"/>
              <a:cs typeface="Times New Roman"/>
              <a:sym typeface="Times New Roman"/>
            </a:endParaRPr>
          </a:p>
        </p:txBody>
      </p:sp>
      <p:sp>
        <p:nvSpPr>
          <p:cNvPr id="396" name="Google Shape;396;p37"/>
          <p:cNvSpPr/>
          <p:nvPr/>
        </p:nvSpPr>
        <p:spPr>
          <a:xfrm>
            <a:off x="1" y="6400800"/>
            <a:ext cx="12192000" cy="457200"/>
          </a:xfrm>
          <a:prstGeom prst="rect">
            <a:avLst/>
          </a:prstGeom>
          <a:solidFill>
            <a:srgbClr val="FFFF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7" name="Google Shape;397;p37"/>
          <p:cNvSpPr/>
          <p:nvPr/>
        </p:nvSpPr>
        <p:spPr>
          <a:xfrm>
            <a:off x="0" y="6341936"/>
            <a:ext cx="12192000" cy="66000"/>
          </a:xfrm>
          <a:prstGeom prst="rect">
            <a:avLst/>
          </a:prstGeom>
          <a:solidFill>
            <a:srgbClr val="7C7F7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98" name="Google Shape;398;p37"/>
          <p:cNvGrpSpPr/>
          <p:nvPr/>
        </p:nvGrpSpPr>
        <p:grpSpPr>
          <a:xfrm>
            <a:off x="1399009" y="2100693"/>
            <a:ext cx="5256594" cy="3781800"/>
            <a:chOff x="302046" y="2178"/>
            <a:chExt cx="5256594" cy="3781800"/>
          </a:xfrm>
        </p:grpSpPr>
        <p:sp>
          <p:nvSpPr>
            <p:cNvPr id="399" name="Google Shape;399;p37"/>
            <p:cNvSpPr txBox="1"/>
            <p:nvPr/>
          </p:nvSpPr>
          <p:spPr>
            <a:xfrm>
              <a:off x="855866" y="555998"/>
              <a:ext cx="2674200" cy="2674200"/>
            </a:xfrm>
            <a:prstGeom prst="rect">
              <a:avLst/>
            </a:prstGeom>
            <a:noFill/>
            <a:ln>
              <a:noFill/>
            </a:ln>
          </p:spPr>
          <p:txBody>
            <a:bodyPr spcFirstLastPara="1" wrap="square" lIns="16500" tIns="16500" rIns="16500" bIns="16500" anchor="ctr" anchorCtr="0">
              <a:noAutofit/>
            </a:bodyPr>
            <a:lstStyle/>
            <a:p>
              <a:pPr marL="0" marR="0" lvl="0" indent="0" algn="ctr" rtl="0">
                <a:lnSpc>
                  <a:spcPct val="90000"/>
                </a:lnSpc>
                <a:spcBef>
                  <a:spcPts val="0"/>
                </a:spcBef>
                <a:spcAft>
                  <a:spcPts val="0"/>
                </a:spcAft>
                <a:buClr>
                  <a:schemeClr val="lt1"/>
                </a:buClr>
                <a:buSzPts val="1300"/>
                <a:buFont typeface="Calibri"/>
                <a:buNone/>
              </a:pPr>
              <a:r>
                <a:rPr lang="en-US" sz="1300" b="0" i="0" u="none" strike="noStrike" cap="none">
                  <a:solidFill>
                    <a:schemeClr val="lt1"/>
                  </a:solidFill>
                  <a:latin typeface="Calibri"/>
                  <a:ea typeface="Calibri"/>
                  <a:cs typeface="Calibri"/>
                  <a:sym typeface="Calibri"/>
                </a:rPr>
                <a:t>Angular applications are modular and Angular has its own modularity system called Ng Modules. Ng Modules are containers for a cohesive block of code dedicated to an application domain, a workflow, or a closely related set of capabilities They can contain components, service providers, and other code files whose scope is defined by the containing Ng Module. They can import functionality that is exported from other Ng Modules, and export selected functionality for use by other Ng Modules.</a:t>
              </a:r>
              <a:endParaRPr sz="1400" b="0" i="0" u="none" strike="noStrike" cap="none">
                <a:solidFill>
                  <a:srgbClr val="000000"/>
                </a:solidFill>
                <a:latin typeface="Arial"/>
                <a:ea typeface="Arial"/>
                <a:cs typeface="Arial"/>
                <a:sym typeface="Arial"/>
              </a:endParaRPr>
            </a:p>
          </p:txBody>
        </p:sp>
        <p:sp>
          <p:nvSpPr>
            <p:cNvPr id="400" name="Google Shape;400;p37"/>
            <p:cNvSpPr/>
            <p:nvPr/>
          </p:nvSpPr>
          <p:spPr>
            <a:xfrm rot="5400000">
              <a:off x="4395690" y="1391888"/>
              <a:ext cx="1323600" cy="1002300"/>
            </a:xfrm>
            <a:prstGeom prst="triangle">
              <a:avLst>
                <a:gd name="adj" fmla="val 50000"/>
              </a:avLst>
            </a:prstGeom>
            <a:solidFill>
              <a:srgbClr val="D2D4D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1" name="Google Shape;401;p37"/>
            <p:cNvSpPr/>
            <p:nvPr/>
          </p:nvSpPr>
          <p:spPr>
            <a:xfrm>
              <a:off x="302046" y="2178"/>
              <a:ext cx="3781800" cy="3781800"/>
            </a:xfrm>
            <a:prstGeom prst="ellipse">
              <a:avLst/>
            </a:prstGeom>
            <a:solidFill>
              <a:srgbClr val="BB582B"/>
            </a:solidFill>
            <a:ln w="158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02" name="Google Shape;402;p37"/>
          <p:cNvSpPr/>
          <p:nvPr/>
        </p:nvSpPr>
        <p:spPr>
          <a:xfrm>
            <a:off x="742625" y="2114225"/>
            <a:ext cx="4677600" cy="3834900"/>
          </a:xfrm>
          <a:prstGeom prst="rect">
            <a:avLst/>
          </a:prstGeom>
          <a:solidFill>
            <a:srgbClr val="D2D4D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403" name="Google Shape;403;p37"/>
          <p:cNvSpPr txBox="1"/>
          <p:nvPr/>
        </p:nvSpPr>
        <p:spPr>
          <a:xfrm>
            <a:off x="947375" y="2114225"/>
            <a:ext cx="4261500" cy="3210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US" sz="1800" b="0" i="0" u="none" strike="noStrike" cap="none">
                <a:solidFill>
                  <a:srgbClr val="0C0C0C"/>
                </a:solidFill>
                <a:latin typeface="Times New Roman"/>
                <a:ea typeface="Times New Roman"/>
                <a:cs typeface="Times New Roman"/>
                <a:sym typeface="Times New Roman"/>
              </a:rPr>
              <a:t>Angular applications are modular and Angular has its own modularity system called Ng Modules. Ng Modules are containers for a cohesive block of code dedicated to an application domain, a workflow, or a closely related set of capabilities They can contain components, service providers, and other code files whose scope is defined by the containing Ng Module. They can import functionality that is exported from other Ng Modules, and export selected functionality for use by other Ng Modules.</a:t>
            </a:r>
            <a:endParaRPr sz="1800" b="0" i="0" u="none" strike="noStrike" cap="none">
              <a:solidFill>
                <a:srgbClr val="0C0C0C"/>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C0C0C"/>
              </a:solidFill>
              <a:latin typeface="Times New Roman"/>
              <a:ea typeface="Times New Roman"/>
              <a:cs typeface="Times New Roman"/>
              <a:sym typeface="Times New Roman"/>
            </a:endParaRPr>
          </a:p>
        </p:txBody>
      </p:sp>
      <p:sp>
        <p:nvSpPr>
          <p:cNvPr id="404" name="Google Shape;404;p37"/>
          <p:cNvSpPr/>
          <p:nvPr/>
        </p:nvSpPr>
        <p:spPr>
          <a:xfrm>
            <a:off x="6814850" y="2122438"/>
            <a:ext cx="4677600" cy="3834900"/>
          </a:xfrm>
          <a:prstGeom prst="rect">
            <a:avLst/>
          </a:prstGeom>
          <a:solidFill>
            <a:srgbClr val="D2D4D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405" name="Google Shape;405;p37"/>
          <p:cNvSpPr txBox="1"/>
          <p:nvPr/>
        </p:nvSpPr>
        <p:spPr>
          <a:xfrm>
            <a:off x="7085275" y="2330925"/>
            <a:ext cx="4261500" cy="2994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US" sz="2000" b="0" i="0" u="none" strike="noStrike" cap="none">
                <a:solidFill>
                  <a:srgbClr val="0C0C0C"/>
                </a:solidFill>
                <a:latin typeface="Times New Roman"/>
                <a:ea typeface="Times New Roman"/>
                <a:cs typeface="Times New Roman"/>
                <a:sym typeface="Times New Roman"/>
              </a:rPr>
              <a:t>Imports in module:</a:t>
            </a:r>
            <a:endParaRPr sz="2000" b="0" i="0" u="none" strike="noStrike" cap="none">
              <a:solidFill>
                <a:srgbClr val="0C0C0C"/>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chemeClr val="dk1"/>
              </a:buClr>
              <a:buSzPts val="1100"/>
              <a:buFont typeface="Arial"/>
              <a:buNone/>
            </a:pPr>
            <a:r>
              <a:rPr lang="en-US" sz="2000" b="0" i="0" u="none" strike="noStrike" cap="none">
                <a:solidFill>
                  <a:srgbClr val="0C0C0C"/>
                </a:solidFill>
                <a:latin typeface="Times New Roman"/>
                <a:ea typeface="Times New Roman"/>
                <a:cs typeface="Times New Roman"/>
                <a:sym typeface="Times New Roman"/>
              </a:rPr>
              <a:t>FormsModule</a:t>
            </a:r>
            <a:endParaRPr sz="2000" b="0" i="0" u="none" strike="noStrike" cap="none">
              <a:solidFill>
                <a:srgbClr val="0C0C0C"/>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chemeClr val="dk1"/>
              </a:buClr>
              <a:buSzPts val="1100"/>
              <a:buFont typeface="Arial"/>
              <a:buNone/>
            </a:pPr>
            <a:r>
              <a:rPr lang="en-US" sz="2000" b="0" i="0" u="none" strike="noStrike" cap="none">
                <a:solidFill>
                  <a:srgbClr val="0C0C0C"/>
                </a:solidFill>
                <a:latin typeface="Times New Roman"/>
                <a:ea typeface="Times New Roman"/>
                <a:cs typeface="Times New Roman"/>
                <a:sym typeface="Times New Roman"/>
              </a:rPr>
              <a:t>ReactiveFormsModule</a:t>
            </a:r>
            <a:endParaRPr sz="2000" b="0" i="0" u="none" strike="noStrike" cap="none">
              <a:solidFill>
                <a:srgbClr val="0C0C0C"/>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chemeClr val="dk1"/>
              </a:buClr>
              <a:buSzPts val="1100"/>
              <a:buFont typeface="Arial"/>
              <a:buNone/>
            </a:pPr>
            <a:r>
              <a:rPr lang="en-US" sz="2000" b="0" i="0" u="none" strike="noStrike" cap="none">
                <a:solidFill>
                  <a:srgbClr val="0C0C0C"/>
                </a:solidFill>
                <a:latin typeface="Times New Roman"/>
                <a:ea typeface="Times New Roman"/>
                <a:cs typeface="Times New Roman"/>
                <a:sym typeface="Times New Roman"/>
              </a:rPr>
              <a:t>HttpClientModule</a:t>
            </a:r>
            <a:endParaRPr sz="2000" b="0" i="0" u="none" strike="noStrike" cap="none">
              <a:solidFill>
                <a:srgbClr val="0C0C0C"/>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chemeClr val="dk1"/>
              </a:buClr>
              <a:buSzPts val="1100"/>
              <a:buFont typeface="Arial"/>
              <a:buNone/>
            </a:pPr>
            <a:r>
              <a:rPr lang="en-US" sz="2000" b="0" i="0" u="none" strike="noStrike" cap="none">
                <a:solidFill>
                  <a:srgbClr val="0C0C0C"/>
                </a:solidFill>
                <a:latin typeface="Times New Roman"/>
                <a:ea typeface="Times New Roman"/>
                <a:cs typeface="Times New Roman"/>
                <a:sym typeface="Times New Roman"/>
              </a:rPr>
              <a:t>BrowserModule</a:t>
            </a:r>
            <a:endParaRPr sz="2000" b="0" i="0" u="none" strike="noStrike" cap="none">
              <a:solidFill>
                <a:srgbClr val="0C0C0C"/>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chemeClr val="dk1"/>
              </a:buClr>
              <a:buSzPts val="1100"/>
              <a:buFont typeface="Arial"/>
              <a:buNone/>
            </a:pPr>
            <a:r>
              <a:rPr lang="en-US" sz="2000" b="0" i="0" u="none" strike="noStrike" cap="none">
                <a:solidFill>
                  <a:srgbClr val="0C0C0C"/>
                </a:solidFill>
                <a:latin typeface="Times New Roman"/>
                <a:ea typeface="Times New Roman"/>
                <a:cs typeface="Times New Roman"/>
                <a:sym typeface="Times New Roman"/>
              </a:rPr>
              <a:t>AppRoutingModule</a:t>
            </a:r>
            <a:endParaRPr sz="2000" b="0" i="0" u="none" strike="noStrike" cap="none">
              <a:solidFill>
                <a:srgbClr val="0C0C0C"/>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chemeClr val="dk1"/>
              </a:buClr>
              <a:buSzPts val="1100"/>
              <a:buFont typeface="Arial"/>
              <a:buNone/>
            </a:pPr>
            <a:r>
              <a:rPr lang="en-US" sz="2000" b="0" i="0" u="none" strike="noStrike" cap="none">
                <a:solidFill>
                  <a:srgbClr val="0C0C0C"/>
                </a:solidFill>
                <a:latin typeface="Times New Roman"/>
                <a:ea typeface="Times New Roman"/>
                <a:cs typeface="Times New Roman"/>
                <a:sym typeface="Times New Roman"/>
              </a:rPr>
              <a:t>Ng Module</a:t>
            </a:r>
            <a:endParaRPr sz="2000" b="0" i="0" u="none" strike="noStrike" cap="none">
              <a:solidFill>
                <a:srgbClr val="0C0C0C"/>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0C0C0C"/>
              </a:solidFill>
              <a:latin typeface="Times New Roman"/>
              <a:ea typeface="Times New Roman"/>
              <a:cs typeface="Times New Roman"/>
              <a:sym typeface="Times New Roman"/>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sp>
        <p:nvSpPr>
          <p:cNvPr id="410" name="Google Shape;410;p38"/>
          <p:cNvSpPr/>
          <p:nvPr/>
        </p:nvSpPr>
        <p:spPr>
          <a:xfrm>
            <a:off x="838835" y="1628140"/>
            <a:ext cx="10641330" cy="1569660"/>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Times New Roman"/>
                <a:ea typeface="Times New Roman"/>
                <a:cs typeface="Times New Roman"/>
                <a:sym typeface="Times New Roman"/>
              </a:rPr>
              <a:t>The Angular Router is an object that enables navigation from one component to the next component as users perform application tasks like clicking on menus links, buttons or clicking on back/forward button on the browser. We can access the router object and use its methods like navigate() or navigateByUrl(), to navigate to a route.</a:t>
            </a:r>
            <a:endParaRPr sz="1400" b="0" i="0" u="none" strike="noStrike" cap="none">
              <a:solidFill>
                <a:srgbClr val="000000"/>
              </a:solidFill>
              <a:latin typeface="Times New Roman"/>
              <a:ea typeface="Times New Roman"/>
              <a:cs typeface="Times New Roman"/>
              <a:sym typeface="Times New Roman"/>
            </a:endParaRPr>
          </a:p>
        </p:txBody>
      </p:sp>
      <p:sp>
        <p:nvSpPr>
          <p:cNvPr id="411" name="Google Shape;411;p38"/>
          <p:cNvSpPr/>
          <p:nvPr/>
        </p:nvSpPr>
        <p:spPr>
          <a:xfrm>
            <a:off x="838835" y="4352925"/>
            <a:ext cx="10721794" cy="1568450"/>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Times New Roman"/>
                <a:ea typeface="Times New Roman"/>
                <a:cs typeface="Times New Roman"/>
                <a:sym typeface="Times New Roman"/>
              </a:rPr>
              <a:t>The Router Link is a directive that binds the HTML element to a Route. Clicking on the HTML element, which is bound to a Router Link, will result in navigation to the Route. The Router Link may contain parameters to be passed to the route’s component.</a:t>
            </a:r>
            <a:endParaRPr sz="1400" b="0" i="0" u="none" strike="noStrike" cap="none">
              <a:solidFill>
                <a:srgbClr val="000000"/>
              </a:solidFill>
              <a:latin typeface="Arial"/>
              <a:ea typeface="Arial"/>
              <a:cs typeface="Arial"/>
              <a:sym typeface="Arial"/>
            </a:endParaRPr>
          </a:p>
        </p:txBody>
      </p:sp>
      <p:sp>
        <p:nvSpPr>
          <p:cNvPr id="412" name="Google Shape;412;p38"/>
          <p:cNvSpPr txBox="1"/>
          <p:nvPr/>
        </p:nvSpPr>
        <p:spPr>
          <a:xfrm>
            <a:off x="838835" y="934906"/>
            <a:ext cx="2412071"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dirty="0">
                <a:solidFill>
                  <a:srgbClr val="92D050"/>
                </a:solidFill>
                <a:latin typeface="Times New Roman"/>
                <a:ea typeface="Times New Roman"/>
                <a:cs typeface="Times New Roman"/>
                <a:sym typeface="Times New Roman"/>
              </a:rPr>
              <a:t>Angular Routing</a:t>
            </a:r>
            <a:endParaRPr sz="2400" b="0" i="0" u="none" strike="noStrike" cap="none" dirty="0">
              <a:solidFill>
                <a:srgbClr val="92D050"/>
              </a:solidFill>
              <a:latin typeface="Calibri"/>
              <a:ea typeface="Calibri"/>
              <a:cs typeface="Calibri"/>
              <a:sym typeface="Calibri"/>
            </a:endParaRPr>
          </a:p>
        </p:txBody>
      </p:sp>
      <p:sp>
        <p:nvSpPr>
          <p:cNvPr id="413" name="Google Shape;413;p38"/>
          <p:cNvSpPr txBox="1"/>
          <p:nvPr/>
        </p:nvSpPr>
        <p:spPr>
          <a:xfrm>
            <a:off x="838835" y="3660201"/>
            <a:ext cx="1812547"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dirty="0">
                <a:solidFill>
                  <a:srgbClr val="92D050"/>
                </a:solidFill>
                <a:latin typeface="Times New Roman"/>
                <a:ea typeface="Times New Roman"/>
                <a:cs typeface="Times New Roman"/>
                <a:sym typeface="Times New Roman"/>
              </a:rPr>
              <a:t>Router Link</a:t>
            </a:r>
            <a:endParaRPr sz="2400" b="0" i="0" u="none" strike="noStrike" cap="none" dirty="0">
              <a:solidFill>
                <a:srgbClr val="92D050"/>
              </a:solidFill>
              <a:latin typeface="Calibri"/>
              <a:ea typeface="Calibri"/>
              <a:cs typeface="Calibri"/>
              <a:sym typeface="Calibri"/>
            </a:endParaRPr>
          </a:p>
        </p:txBody>
      </p:sp>
      <p:sp>
        <p:nvSpPr>
          <p:cNvPr id="414" name="Google Shape;414;p38"/>
          <p:cNvSpPr/>
          <p:nvPr/>
        </p:nvSpPr>
        <p:spPr>
          <a:xfrm>
            <a:off x="1" y="6400800"/>
            <a:ext cx="12192000" cy="457200"/>
          </a:xfrm>
          <a:prstGeom prst="rect">
            <a:avLst/>
          </a:prstGeom>
          <a:solidFill>
            <a:srgbClr val="FFFF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5" name="Google Shape;415;p38"/>
          <p:cNvSpPr/>
          <p:nvPr/>
        </p:nvSpPr>
        <p:spPr>
          <a:xfrm>
            <a:off x="0" y="6341936"/>
            <a:ext cx="12192000" cy="66000"/>
          </a:xfrm>
          <a:prstGeom prst="rect">
            <a:avLst/>
          </a:prstGeom>
          <a:solidFill>
            <a:srgbClr val="7C7F7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20" name="Google Shape;420;p39"/>
          <p:cNvSpPr/>
          <p:nvPr/>
        </p:nvSpPr>
        <p:spPr>
          <a:xfrm>
            <a:off x="495646" y="1496060"/>
            <a:ext cx="11283977" cy="5116593"/>
          </a:xfrm>
          <a:prstGeom prst="rect">
            <a:avLst/>
          </a:prstGeom>
          <a:noFill/>
          <a:ln>
            <a:noFill/>
          </a:ln>
        </p:spPr>
        <p:txBody>
          <a:bodyPr spcFirstLastPara="1" wrap="square" lIns="91425" tIns="45700" rIns="91425" bIns="45700" anchor="t" anchorCtr="0">
            <a:noAutofit/>
          </a:bodyPr>
          <a:lstStyle/>
          <a:p>
            <a:pPr marL="457200" marR="0" lvl="0" indent="-381000" algn="just" rtl="0">
              <a:lnSpc>
                <a:spcPct val="130000"/>
              </a:lnSpc>
              <a:spcBef>
                <a:spcPts val="0"/>
              </a:spcBef>
              <a:spcAft>
                <a:spcPts val="0"/>
              </a:spcAft>
              <a:buClr>
                <a:schemeClr val="dk1"/>
              </a:buClr>
              <a:buSzPts val="2400"/>
              <a:buFont typeface="Times New Roman"/>
              <a:buChar char="●"/>
            </a:pPr>
            <a:r>
              <a:rPr lang="en-US" sz="2400" b="0" i="0" u="none" strike="noStrike" cap="none">
                <a:solidFill>
                  <a:schemeClr val="dk1"/>
                </a:solidFill>
                <a:latin typeface="Times New Roman"/>
                <a:ea typeface="Times New Roman"/>
                <a:cs typeface="Times New Roman"/>
                <a:sym typeface="Times New Roman"/>
              </a:rPr>
              <a:t>Components are the most basic UI building block of an Angular app. An Angular app contains a tree of Angular components. Angular components are a subset of directives, always associated with a template. Unlike other directives, only one component can be instantiated for a given element in a template.</a:t>
            </a:r>
            <a:endParaRPr sz="1400" b="0" i="0" u="none" strike="noStrike" cap="none">
              <a:solidFill>
                <a:srgbClr val="000000"/>
              </a:solidFill>
              <a:latin typeface="Arial"/>
              <a:ea typeface="Arial"/>
              <a:cs typeface="Arial"/>
              <a:sym typeface="Arial"/>
            </a:endParaRPr>
          </a:p>
          <a:p>
            <a:pPr marL="457200" marR="0" lvl="0" indent="-381000" algn="just" rtl="0">
              <a:lnSpc>
                <a:spcPct val="130000"/>
              </a:lnSpc>
              <a:spcBef>
                <a:spcPts val="0"/>
              </a:spcBef>
              <a:spcAft>
                <a:spcPts val="0"/>
              </a:spcAft>
              <a:buClr>
                <a:schemeClr val="dk1"/>
              </a:buClr>
              <a:buSzPts val="2400"/>
              <a:buFont typeface="Times New Roman"/>
              <a:buChar char="●"/>
            </a:pPr>
            <a:r>
              <a:rPr lang="en-US" sz="2400" b="0" i="0" u="none" strike="noStrike" cap="none">
                <a:solidFill>
                  <a:schemeClr val="dk1"/>
                </a:solidFill>
                <a:latin typeface="Times New Roman"/>
                <a:ea typeface="Times New Roman"/>
                <a:cs typeface="Times New Roman"/>
                <a:sym typeface="Times New Roman"/>
              </a:rPr>
              <a:t>Each component consists of</a:t>
            </a:r>
            <a:endParaRPr sz="1400" b="0" i="0" u="none" strike="noStrike" cap="none">
              <a:solidFill>
                <a:srgbClr val="000000"/>
              </a:solidFill>
              <a:latin typeface="Arial"/>
              <a:ea typeface="Arial"/>
              <a:cs typeface="Arial"/>
              <a:sym typeface="Arial"/>
            </a:endParaRPr>
          </a:p>
          <a:p>
            <a:pPr marL="914400" marR="0" lvl="1" indent="-355600" algn="just" rtl="0">
              <a:lnSpc>
                <a:spcPct val="100000"/>
              </a:lnSpc>
              <a:spcBef>
                <a:spcPts val="0"/>
              </a:spcBef>
              <a:spcAft>
                <a:spcPts val="0"/>
              </a:spcAft>
              <a:buClr>
                <a:schemeClr val="dk1"/>
              </a:buClr>
              <a:buSzPts val="2000"/>
              <a:buFont typeface="Times New Roman"/>
              <a:buChar char="○"/>
            </a:pPr>
            <a:r>
              <a:rPr lang="en-US" sz="2000" b="0" i="0" u="none" strike="noStrike" cap="none">
                <a:solidFill>
                  <a:schemeClr val="dk1"/>
                </a:solidFill>
                <a:latin typeface="Times New Roman"/>
                <a:ea typeface="Times New Roman"/>
                <a:cs typeface="Times New Roman"/>
                <a:sym typeface="Times New Roman"/>
              </a:rPr>
              <a:t>An HTML template that declares what renders on the page</a:t>
            </a:r>
            <a:endParaRPr sz="1400" b="0" i="0" u="none" strike="noStrike" cap="none">
              <a:solidFill>
                <a:srgbClr val="000000"/>
              </a:solidFill>
              <a:latin typeface="Times New Roman"/>
              <a:ea typeface="Times New Roman"/>
              <a:cs typeface="Times New Roman"/>
              <a:sym typeface="Times New Roman"/>
            </a:endParaRPr>
          </a:p>
          <a:p>
            <a:pPr marL="914400" marR="0" lvl="1" indent="-355600" algn="just" rtl="0">
              <a:lnSpc>
                <a:spcPct val="100000"/>
              </a:lnSpc>
              <a:spcBef>
                <a:spcPts val="0"/>
              </a:spcBef>
              <a:spcAft>
                <a:spcPts val="0"/>
              </a:spcAft>
              <a:buClr>
                <a:schemeClr val="dk1"/>
              </a:buClr>
              <a:buSzPts val="2000"/>
              <a:buFont typeface="Times New Roman"/>
              <a:buChar char="○"/>
            </a:pPr>
            <a:r>
              <a:rPr lang="en-US" sz="2000" b="0" i="0" u="none" strike="noStrike" cap="none">
                <a:solidFill>
                  <a:schemeClr val="dk1"/>
                </a:solidFill>
                <a:latin typeface="Times New Roman"/>
                <a:ea typeface="Times New Roman"/>
                <a:cs typeface="Times New Roman"/>
                <a:sym typeface="Times New Roman"/>
              </a:rPr>
              <a:t>A TypeScript class that defines behavior</a:t>
            </a:r>
            <a:endParaRPr sz="1400" b="0" i="0" u="none" strike="noStrike" cap="none">
              <a:solidFill>
                <a:srgbClr val="000000"/>
              </a:solidFill>
              <a:latin typeface="Times New Roman"/>
              <a:ea typeface="Times New Roman"/>
              <a:cs typeface="Times New Roman"/>
              <a:sym typeface="Times New Roman"/>
            </a:endParaRPr>
          </a:p>
          <a:p>
            <a:pPr marL="914400" marR="0" lvl="1" indent="-355600" algn="just" rtl="0">
              <a:lnSpc>
                <a:spcPct val="100000"/>
              </a:lnSpc>
              <a:spcBef>
                <a:spcPts val="0"/>
              </a:spcBef>
              <a:spcAft>
                <a:spcPts val="0"/>
              </a:spcAft>
              <a:buClr>
                <a:schemeClr val="dk1"/>
              </a:buClr>
              <a:buSzPts val="2000"/>
              <a:buFont typeface="Times New Roman"/>
              <a:buChar char="○"/>
            </a:pPr>
            <a:r>
              <a:rPr lang="en-US" sz="2000" b="0" i="0" u="none" strike="noStrike" cap="none">
                <a:solidFill>
                  <a:schemeClr val="dk1"/>
                </a:solidFill>
                <a:latin typeface="Times New Roman"/>
                <a:ea typeface="Times New Roman"/>
                <a:cs typeface="Times New Roman"/>
                <a:sym typeface="Times New Roman"/>
              </a:rPr>
              <a:t>A CSS selector that defines how the component is used in a template</a:t>
            </a:r>
            <a:endParaRPr sz="1400" b="0" i="0" u="none" strike="noStrike" cap="none">
              <a:solidFill>
                <a:srgbClr val="000000"/>
              </a:solidFill>
              <a:latin typeface="Times New Roman"/>
              <a:ea typeface="Times New Roman"/>
              <a:cs typeface="Times New Roman"/>
              <a:sym typeface="Times New Roman"/>
            </a:endParaRPr>
          </a:p>
          <a:p>
            <a:pPr marL="914400" marR="0" lvl="1" indent="-355600" algn="just" rtl="0">
              <a:lnSpc>
                <a:spcPct val="100000"/>
              </a:lnSpc>
              <a:spcBef>
                <a:spcPts val="0"/>
              </a:spcBef>
              <a:spcAft>
                <a:spcPts val="0"/>
              </a:spcAft>
              <a:buClr>
                <a:schemeClr val="dk1"/>
              </a:buClr>
              <a:buSzPts val="2000"/>
              <a:buFont typeface="Times New Roman"/>
              <a:buChar char="○"/>
            </a:pPr>
            <a:r>
              <a:rPr lang="en-US" sz="2000" b="0" i="0" u="none" strike="noStrike" cap="none">
                <a:solidFill>
                  <a:schemeClr val="dk1"/>
                </a:solidFill>
                <a:latin typeface="Times New Roman"/>
                <a:ea typeface="Times New Roman"/>
                <a:cs typeface="Times New Roman"/>
                <a:sym typeface="Times New Roman"/>
              </a:rPr>
              <a:t>Optionally, CSS styles applied to the template</a:t>
            </a:r>
            <a:endParaRPr sz="1400" b="0" i="0" u="none" strike="noStrike" cap="none">
              <a:solidFill>
                <a:srgbClr val="000000"/>
              </a:solidFill>
              <a:latin typeface="Times New Roman"/>
              <a:ea typeface="Times New Roman"/>
              <a:cs typeface="Times New Roman"/>
              <a:sym typeface="Times New Roman"/>
            </a:endParaRPr>
          </a:p>
          <a:p>
            <a:pPr marL="914400" marR="0" lvl="0" indent="0" algn="l" rtl="0">
              <a:lnSpc>
                <a:spcPct val="130000"/>
              </a:lnSpc>
              <a:spcBef>
                <a:spcPts val="0"/>
              </a:spcBef>
              <a:spcAft>
                <a:spcPts val="0"/>
              </a:spcAft>
              <a:buClr>
                <a:srgbClr val="000000"/>
              </a:buClr>
              <a:buSzPts val="2400"/>
              <a:buFont typeface="Arial"/>
              <a:buNone/>
            </a:pPr>
            <a:endParaRPr sz="2400" b="0" i="0" u="none" strike="noStrike" cap="none">
              <a:solidFill>
                <a:schemeClr val="dk1"/>
              </a:solidFill>
              <a:latin typeface="Times New Roman"/>
              <a:ea typeface="Times New Roman"/>
              <a:cs typeface="Times New Roman"/>
              <a:sym typeface="Times New Roman"/>
            </a:endParaRPr>
          </a:p>
          <a:p>
            <a:pPr marL="342900" marR="0" lvl="0" indent="-190500" algn="l" rtl="0">
              <a:lnSpc>
                <a:spcPct val="130000"/>
              </a:lnSpc>
              <a:spcBef>
                <a:spcPts val="0"/>
              </a:spcBef>
              <a:spcAft>
                <a:spcPts val="0"/>
              </a:spcAft>
              <a:buClr>
                <a:schemeClr val="dk1"/>
              </a:buClr>
              <a:buSzPts val="2400"/>
              <a:buFont typeface="Arial"/>
              <a:buNone/>
            </a:pPr>
            <a:endParaRPr sz="2400" b="0" i="0" u="none" strike="noStrike" cap="none">
              <a:solidFill>
                <a:schemeClr val="dk1"/>
              </a:solidFill>
              <a:latin typeface="Times New Roman"/>
              <a:ea typeface="Times New Roman"/>
              <a:cs typeface="Times New Roman"/>
              <a:sym typeface="Times New Roman"/>
            </a:endParaRPr>
          </a:p>
          <a:p>
            <a:pPr marL="342900" marR="0" lvl="0" indent="-190500" algn="l" rtl="0">
              <a:lnSpc>
                <a:spcPct val="130000"/>
              </a:lnSpc>
              <a:spcBef>
                <a:spcPts val="0"/>
              </a:spcBef>
              <a:spcAft>
                <a:spcPts val="0"/>
              </a:spcAft>
              <a:buClr>
                <a:schemeClr val="dk1"/>
              </a:buClr>
              <a:buSzPts val="2400"/>
              <a:buFont typeface="Arial"/>
              <a:buNone/>
            </a:pPr>
            <a:endParaRPr sz="2400" b="0" i="0" u="none" strike="noStrike" cap="none">
              <a:solidFill>
                <a:schemeClr val="dk1"/>
              </a:solidFill>
              <a:latin typeface="Times New Roman"/>
              <a:ea typeface="Times New Roman"/>
              <a:cs typeface="Times New Roman"/>
              <a:sym typeface="Times New Roman"/>
            </a:endParaRPr>
          </a:p>
        </p:txBody>
      </p:sp>
      <p:sp>
        <p:nvSpPr>
          <p:cNvPr id="421" name="Google Shape;421;p39"/>
          <p:cNvSpPr txBox="1"/>
          <p:nvPr/>
        </p:nvSpPr>
        <p:spPr>
          <a:xfrm>
            <a:off x="3349854" y="282475"/>
            <a:ext cx="5928900" cy="6156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3400" b="1" i="0" u="none" strike="noStrike" cap="none" dirty="0">
                <a:solidFill>
                  <a:srgbClr val="92D050"/>
                </a:solidFill>
                <a:latin typeface="Times New Roman"/>
                <a:ea typeface="Times New Roman"/>
                <a:cs typeface="Times New Roman"/>
                <a:sym typeface="Times New Roman"/>
              </a:rPr>
              <a:t>ANGULAR COMPONENTS</a:t>
            </a:r>
            <a:endParaRPr sz="3400" b="0" i="0" u="none" strike="noStrike" cap="none" dirty="0">
              <a:solidFill>
                <a:srgbClr val="92D050"/>
              </a:solidFill>
              <a:latin typeface="Calibri"/>
              <a:ea typeface="Calibri"/>
              <a:cs typeface="Calibri"/>
              <a:sym typeface="Calibri"/>
            </a:endParaRPr>
          </a:p>
        </p:txBody>
      </p:sp>
      <p:pic>
        <p:nvPicPr>
          <p:cNvPr id="422" name="Google Shape;422;p39"/>
          <p:cNvPicPr preferRelativeResize="0"/>
          <p:nvPr/>
        </p:nvPicPr>
        <p:blipFill rotWithShape="1">
          <a:blip r:embed="rId3">
            <a:alphaModFix/>
          </a:blip>
          <a:srcRect/>
          <a:stretch/>
        </p:blipFill>
        <p:spPr>
          <a:xfrm>
            <a:off x="8472815" y="3654369"/>
            <a:ext cx="3223539" cy="2149026"/>
          </a:xfrm>
          <a:prstGeom prst="rect">
            <a:avLst/>
          </a:prstGeom>
          <a:noFill/>
          <a:ln>
            <a:noFill/>
          </a:ln>
        </p:spPr>
      </p:pic>
      <p:sp>
        <p:nvSpPr>
          <p:cNvPr id="423" name="Google Shape;423;p39"/>
          <p:cNvSpPr/>
          <p:nvPr/>
        </p:nvSpPr>
        <p:spPr>
          <a:xfrm>
            <a:off x="8695765" y="4054356"/>
            <a:ext cx="2868706" cy="1494797"/>
          </a:xfrm>
          <a:prstGeom prst="rect">
            <a:avLst/>
          </a:prstGeom>
          <a:noFill/>
          <a:ln w="28575"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accent3"/>
              </a:solidFill>
              <a:latin typeface="Calibri"/>
              <a:ea typeface="Calibri"/>
              <a:cs typeface="Calibri"/>
              <a:sym typeface="Calibri"/>
            </a:endParaRPr>
          </a:p>
        </p:txBody>
      </p:sp>
      <p:sp>
        <p:nvSpPr>
          <p:cNvPr id="424" name="Google Shape;424;p39"/>
          <p:cNvSpPr/>
          <p:nvPr/>
        </p:nvSpPr>
        <p:spPr>
          <a:xfrm>
            <a:off x="1" y="6400800"/>
            <a:ext cx="12192000" cy="457200"/>
          </a:xfrm>
          <a:prstGeom prst="rect">
            <a:avLst/>
          </a:prstGeom>
          <a:solidFill>
            <a:srgbClr val="FFFF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5" name="Google Shape;425;p39"/>
          <p:cNvSpPr/>
          <p:nvPr/>
        </p:nvSpPr>
        <p:spPr>
          <a:xfrm>
            <a:off x="0" y="6341936"/>
            <a:ext cx="12192000" cy="66000"/>
          </a:xfrm>
          <a:prstGeom prst="rect">
            <a:avLst/>
          </a:prstGeom>
          <a:solidFill>
            <a:srgbClr val="7C7F7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29"/>
        <p:cNvGrpSpPr/>
        <p:nvPr/>
      </p:nvGrpSpPr>
      <p:grpSpPr>
        <a:xfrm>
          <a:off x="0" y="0"/>
          <a:ext cx="0" cy="0"/>
          <a:chOff x="0" y="0"/>
          <a:chExt cx="0" cy="0"/>
        </a:xfrm>
      </p:grpSpPr>
      <p:sp>
        <p:nvSpPr>
          <p:cNvPr id="430" name="Google Shape;430;p40"/>
          <p:cNvSpPr/>
          <p:nvPr/>
        </p:nvSpPr>
        <p:spPr>
          <a:xfrm>
            <a:off x="1" y="6400800"/>
            <a:ext cx="12192000" cy="4572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1" name="Google Shape;431;p40"/>
          <p:cNvSpPr/>
          <p:nvPr/>
        </p:nvSpPr>
        <p:spPr>
          <a:xfrm>
            <a:off x="0" y="6334316"/>
            <a:ext cx="12192001" cy="65998"/>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432" name="Google Shape;432;p40"/>
          <p:cNvCxnSpPr/>
          <p:nvPr/>
        </p:nvCxnSpPr>
        <p:spPr>
          <a:xfrm>
            <a:off x="1193532" y="1737845"/>
            <a:ext cx="9966960" cy="0"/>
          </a:xfrm>
          <a:prstGeom prst="straightConnector1">
            <a:avLst/>
          </a:prstGeom>
          <a:noFill/>
          <a:ln w="9525" cap="flat" cmpd="sng">
            <a:solidFill>
              <a:srgbClr val="7F7F7F"/>
            </a:solidFill>
            <a:prstDash val="solid"/>
            <a:round/>
            <a:headEnd type="none" w="sm" len="sm"/>
            <a:tailEnd type="none" w="sm" len="sm"/>
          </a:ln>
        </p:spPr>
      </p:cxnSp>
      <p:pic>
        <p:nvPicPr>
          <p:cNvPr id="433" name="Google Shape;433;p40" descr="Pens and rulers"/>
          <p:cNvPicPr preferRelativeResize="0"/>
          <p:nvPr/>
        </p:nvPicPr>
        <p:blipFill rotWithShape="1">
          <a:blip r:embed="rId3">
            <a:alphaModFix amt="35000"/>
          </a:blip>
          <a:srcRect t="6858" r="-2" b="8745"/>
          <a:stretch/>
        </p:blipFill>
        <p:spPr>
          <a:xfrm>
            <a:off x="81022" y="-12286"/>
            <a:ext cx="12191980" cy="6857989"/>
          </a:xfrm>
          <a:prstGeom prst="rect">
            <a:avLst/>
          </a:prstGeom>
          <a:noFill/>
          <a:ln>
            <a:noFill/>
          </a:ln>
        </p:spPr>
      </p:pic>
      <p:sp>
        <p:nvSpPr>
          <p:cNvPr id="434" name="Google Shape;434;p40"/>
          <p:cNvSpPr txBox="1"/>
          <p:nvPr/>
        </p:nvSpPr>
        <p:spPr>
          <a:xfrm>
            <a:off x="1193525" y="243126"/>
            <a:ext cx="10058400" cy="732000"/>
          </a:xfrm>
          <a:prstGeom prst="rect">
            <a:avLst/>
          </a:prstGeom>
          <a:noFill/>
          <a:ln>
            <a:noFill/>
          </a:ln>
        </p:spPr>
        <p:txBody>
          <a:bodyPr spcFirstLastPara="1" wrap="square" lIns="91425" tIns="45700" rIns="91425" bIns="45700" anchor="b" anchorCtr="0">
            <a:normAutofit/>
          </a:bodyPr>
          <a:lstStyle/>
          <a:p>
            <a:pPr marL="0" marR="0" lvl="0" indent="0" algn="l" rtl="0">
              <a:lnSpc>
                <a:spcPct val="85000"/>
              </a:lnSpc>
              <a:spcBef>
                <a:spcPts val="0"/>
              </a:spcBef>
              <a:spcAft>
                <a:spcPts val="0"/>
              </a:spcAft>
              <a:buClr>
                <a:srgbClr val="000000"/>
              </a:buClr>
              <a:buSzPts val="4800"/>
              <a:buFont typeface="Arial"/>
              <a:buNone/>
            </a:pPr>
            <a:r>
              <a:rPr lang="en-US" sz="3400" b="1" i="0" u="none" strike="noStrike" cap="none" dirty="0">
                <a:solidFill>
                  <a:srgbClr val="92D050"/>
                </a:solidFill>
                <a:latin typeface="Times New Roman"/>
                <a:ea typeface="Times New Roman"/>
                <a:cs typeface="Times New Roman"/>
                <a:sym typeface="Times New Roman"/>
              </a:rPr>
              <a:t>ANGULAR COMPONENTS IN THE PROJECT</a:t>
            </a:r>
            <a:endParaRPr sz="3400" b="0" i="0" u="none" strike="noStrike" cap="none" dirty="0">
              <a:solidFill>
                <a:srgbClr val="92D050"/>
              </a:solidFill>
              <a:latin typeface="Times New Roman"/>
              <a:ea typeface="Times New Roman"/>
              <a:cs typeface="Times New Roman"/>
              <a:sym typeface="Times New Roman"/>
            </a:endParaRPr>
          </a:p>
        </p:txBody>
      </p:sp>
      <p:sp>
        <p:nvSpPr>
          <p:cNvPr id="435" name="Google Shape;435;p40"/>
          <p:cNvSpPr/>
          <p:nvPr/>
        </p:nvSpPr>
        <p:spPr>
          <a:xfrm>
            <a:off x="853793" y="1908934"/>
            <a:ext cx="10058400" cy="4023300"/>
          </a:xfrm>
          <a:prstGeom prst="rect">
            <a:avLst/>
          </a:prstGeom>
          <a:noFill/>
          <a:ln>
            <a:noFill/>
          </a:ln>
        </p:spPr>
        <p:txBody>
          <a:bodyPr spcFirstLastPara="1" wrap="square" lIns="0" tIns="45700" rIns="0" bIns="45700" anchor="t" anchorCtr="0">
            <a:noAutofit/>
          </a:bodyPr>
          <a:lstStyle/>
          <a:p>
            <a:pPr marL="457200" marR="0" lvl="0" indent="-342900" algn="l" rtl="0">
              <a:lnSpc>
                <a:spcPct val="90000"/>
              </a:lnSpc>
              <a:spcBef>
                <a:spcPts val="0"/>
              </a:spcBef>
              <a:spcAft>
                <a:spcPts val="0"/>
              </a:spcAft>
              <a:buClr>
                <a:srgbClr val="000000"/>
              </a:buClr>
              <a:buSzPts val="1800"/>
              <a:buFont typeface="Times New Roman"/>
              <a:buChar char="●"/>
            </a:pPr>
            <a:r>
              <a:rPr lang="en-US" sz="1800" b="1" i="0" u="none" strike="noStrike" cap="none" dirty="0">
                <a:solidFill>
                  <a:srgbClr val="92D050"/>
                </a:solidFill>
                <a:latin typeface="Times New Roman"/>
                <a:ea typeface="Times New Roman"/>
                <a:cs typeface="Times New Roman"/>
                <a:sym typeface="Times New Roman"/>
              </a:rPr>
              <a:t>Home</a:t>
            </a:r>
            <a:r>
              <a:rPr lang="en-US" sz="1800" b="0" i="0" u="none" strike="noStrike" cap="none" dirty="0">
                <a:solidFill>
                  <a:srgbClr val="92D050"/>
                </a:solidFill>
                <a:latin typeface="Times New Roman"/>
                <a:ea typeface="Times New Roman"/>
                <a:cs typeface="Times New Roman"/>
                <a:sym typeface="Times New Roman"/>
              </a:rPr>
              <a:t>: </a:t>
            </a:r>
            <a:endParaRPr sz="1400" b="0" i="0" u="none" strike="noStrike" cap="none" dirty="0">
              <a:solidFill>
                <a:srgbClr val="92D050"/>
              </a:solidFill>
              <a:latin typeface="Times New Roman"/>
              <a:ea typeface="Times New Roman"/>
              <a:cs typeface="Times New Roman"/>
              <a:sym typeface="Times New Roman"/>
            </a:endParaRPr>
          </a:p>
          <a:p>
            <a:pPr marL="914400" marR="0" lvl="1" indent="-342900" algn="l" rtl="0">
              <a:lnSpc>
                <a:spcPct val="90000"/>
              </a:lnSpc>
              <a:spcBef>
                <a:spcPts val="0"/>
              </a:spcBef>
              <a:spcAft>
                <a:spcPts val="0"/>
              </a:spcAft>
              <a:buClr>
                <a:srgbClr val="3F3F3F"/>
              </a:buClr>
              <a:buSzPts val="1800"/>
              <a:buFont typeface="Times New Roman"/>
              <a:buChar char="○"/>
            </a:pPr>
            <a:r>
              <a:rPr lang="en-US" sz="1800" b="0" i="0" u="none" strike="noStrike" cap="none" dirty="0">
                <a:solidFill>
                  <a:srgbClr val="3F3F3F"/>
                </a:solidFill>
                <a:latin typeface="Times New Roman"/>
                <a:ea typeface="Times New Roman"/>
                <a:cs typeface="Times New Roman"/>
                <a:sym typeface="Times New Roman"/>
              </a:rPr>
              <a:t>It is the Landing Page of the application. It has Navigation to Login and Register</a:t>
            </a:r>
            <a:endParaRPr sz="1400" b="0" i="0" u="none" strike="noStrike" cap="none" dirty="0">
              <a:solidFill>
                <a:srgbClr val="000000"/>
              </a:solidFill>
              <a:latin typeface="Times New Roman"/>
              <a:ea typeface="Times New Roman"/>
              <a:cs typeface="Times New Roman"/>
              <a:sym typeface="Times New Roman"/>
            </a:endParaRPr>
          </a:p>
          <a:p>
            <a:pPr marL="914400" marR="0" lvl="0" indent="0" algn="l" rtl="0">
              <a:lnSpc>
                <a:spcPct val="90000"/>
              </a:lnSpc>
              <a:spcBef>
                <a:spcPts val="600"/>
              </a:spcBef>
              <a:spcAft>
                <a:spcPts val="0"/>
              </a:spcAft>
              <a:buClr>
                <a:srgbClr val="000000"/>
              </a:buClr>
              <a:buSzPts val="1800"/>
              <a:buFont typeface="Arial"/>
              <a:buNone/>
            </a:pPr>
            <a:endParaRPr sz="1800" b="0" i="0" u="none" strike="noStrike" cap="none" dirty="0">
              <a:solidFill>
                <a:srgbClr val="3F3F3F"/>
              </a:solidFill>
              <a:latin typeface="Times New Roman"/>
              <a:ea typeface="Times New Roman"/>
              <a:cs typeface="Times New Roman"/>
              <a:sym typeface="Times New Roman"/>
            </a:endParaRPr>
          </a:p>
          <a:p>
            <a:pPr marL="457200" marR="0" lvl="0" indent="-342900" algn="l" rtl="0">
              <a:lnSpc>
                <a:spcPct val="90000"/>
              </a:lnSpc>
              <a:spcBef>
                <a:spcPts val="600"/>
              </a:spcBef>
              <a:spcAft>
                <a:spcPts val="0"/>
              </a:spcAft>
              <a:buClr>
                <a:srgbClr val="1F8084"/>
              </a:buClr>
              <a:buSzPts val="1800"/>
              <a:buFont typeface="Times New Roman"/>
              <a:buChar char="●"/>
            </a:pPr>
            <a:r>
              <a:rPr lang="en-US" sz="1800" b="1" i="0" u="none" strike="noStrike" cap="none" dirty="0">
                <a:solidFill>
                  <a:srgbClr val="92D050"/>
                </a:solidFill>
                <a:latin typeface="Times New Roman"/>
                <a:ea typeface="Times New Roman"/>
                <a:cs typeface="Times New Roman"/>
                <a:sym typeface="Times New Roman"/>
              </a:rPr>
              <a:t>Admin-Login</a:t>
            </a:r>
            <a:r>
              <a:rPr lang="en-US" sz="1800" b="0" i="0" u="none" strike="noStrike" cap="none" dirty="0">
                <a:solidFill>
                  <a:srgbClr val="92D050"/>
                </a:solidFill>
                <a:latin typeface="Times New Roman"/>
                <a:ea typeface="Times New Roman"/>
                <a:cs typeface="Times New Roman"/>
                <a:sym typeface="Times New Roman"/>
              </a:rPr>
              <a:t>: </a:t>
            </a:r>
            <a:endParaRPr sz="1400" b="0" i="0" u="none" strike="noStrike" cap="none" dirty="0">
              <a:solidFill>
                <a:srgbClr val="92D050"/>
              </a:solidFill>
              <a:latin typeface="Times New Roman"/>
              <a:ea typeface="Times New Roman"/>
              <a:cs typeface="Times New Roman"/>
              <a:sym typeface="Times New Roman"/>
            </a:endParaRPr>
          </a:p>
          <a:p>
            <a:pPr marL="914400" marR="0" lvl="1" indent="-342900" algn="l" rtl="0">
              <a:lnSpc>
                <a:spcPct val="90000"/>
              </a:lnSpc>
              <a:spcBef>
                <a:spcPts val="0"/>
              </a:spcBef>
              <a:spcAft>
                <a:spcPts val="0"/>
              </a:spcAft>
              <a:buClr>
                <a:srgbClr val="3F3F3F"/>
              </a:buClr>
              <a:buSzPts val="1800"/>
              <a:buFont typeface="Times New Roman"/>
              <a:buChar char="○"/>
            </a:pPr>
            <a:r>
              <a:rPr lang="en-US" sz="1800" b="0" i="0" u="none" strike="noStrike" cap="none" dirty="0">
                <a:solidFill>
                  <a:srgbClr val="3F3F3F"/>
                </a:solidFill>
                <a:latin typeface="Times New Roman"/>
                <a:ea typeface="Times New Roman"/>
                <a:cs typeface="Times New Roman"/>
                <a:sym typeface="Times New Roman"/>
              </a:rPr>
              <a:t>Admin contains a page for login form and method to validate the Admin Login</a:t>
            </a:r>
            <a:endParaRPr sz="1400" b="0" i="0" u="none" strike="noStrike" cap="none" dirty="0">
              <a:solidFill>
                <a:srgbClr val="000000"/>
              </a:solidFill>
              <a:latin typeface="Times New Roman"/>
              <a:ea typeface="Times New Roman"/>
              <a:cs typeface="Times New Roman"/>
              <a:sym typeface="Times New Roman"/>
            </a:endParaRPr>
          </a:p>
          <a:p>
            <a:pPr marL="914400" marR="0" lvl="0" indent="0" algn="l" rtl="0">
              <a:lnSpc>
                <a:spcPct val="90000"/>
              </a:lnSpc>
              <a:spcBef>
                <a:spcPts val="600"/>
              </a:spcBef>
              <a:spcAft>
                <a:spcPts val="0"/>
              </a:spcAft>
              <a:buClr>
                <a:srgbClr val="000000"/>
              </a:buClr>
              <a:buSzPts val="1800"/>
              <a:buFont typeface="Arial"/>
              <a:buNone/>
            </a:pPr>
            <a:endParaRPr sz="1800" b="0" i="0" u="none" strike="noStrike" cap="none" dirty="0">
              <a:solidFill>
                <a:srgbClr val="3F3F3F"/>
              </a:solidFill>
              <a:latin typeface="Times New Roman"/>
              <a:ea typeface="Times New Roman"/>
              <a:cs typeface="Times New Roman"/>
              <a:sym typeface="Times New Roman"/>
            </a:endParaRPr>
          </a:p>
          <a:p>
            <a:pPr marL="457200" marR="0" lvl="0" indent="-342900" algn="l" rtl="0">
              <a:lnSpc>
                <a:spcPct val="90000"/>
              </a:lnSpc>
              <a:spcBef>
                <a:spcPts val="600"/>
              </a:spcBef>
              <a:spcAft>
                <a:spcPts val="0"/>
              </a:spcAft>
              <a:buClr>
                <a:srgbClr val="000000"/>
              </a:buClr>
              <a:buSzPts val="1800"/>
              <a:buFont typeface="Times New Roman"/>
              <a:buChar char="●"/>
            </a:pPr>
            <a:r>
              <a:rPr lang="en-US" sz="1800" b="1" i="0" u="none" strike="noStrike" cap="none" dirty="0">
                <a:solidFill>
                  <a:srgbClr val="92D050"/>
                </a:solidFill>
                <a:latin typeface="Times New Roman"/>
                <a:ea typeface="Times New Roman"/>
                <a:cs typeface="Times New Roman"/>
                <a:sym typeface="Times New Roman"/>
              </a:rPr>
              <a:t>User-Login</a:t>
            </a:r>
            <a:r>
              <a:rPr lang="en-US" sz="1800" b="0" i="0" u="none" strike="noStrike" cap="none" dirty="0">
                <a:solidFill>
                  <a:srgbClr val="92D050"/>
                </a:solidFill>
                <a:latin typeface="Times New Roman"/>
                <a:ea typeface="Times New Roman"/>
                <a:cs typeface="Times New Roman"/>
                <a:sym typeface="Times New Roman"/>
              </a:rPr>
              <a:t>: </a:t>
            </a:r>
            <a:endParaRPr sz="1400" b="0" i="0" u="none" strike="noStrike" cap="none" dirty="0">
              <a:solidFill>
                <a:srgbClr val="92D050"/>
              </a:solidFill>
              <a:latin typeface="Times New Roman"/>
              <a:ea typeface="Times New Roman"/>
              <a:cs typeface="Times New Roman"/>
              <a:sym typeface="Times New Roman"/>
            </a:endParaRPr>
          </a:p>
          <a:p>
            <a:pPr marL="914400" marR="0" lvl="1" indent="-342900" algn="l" rtl="0">
              <a:lnSpc>
                <a:spcPct val="90000"/>
              </a:lnSpc>
              <a:spcBef>
                <a:spcPts val="0"/>
              </a:spcBef>
              <a:spcAft>
                <a:spcPts val="0"/>
              </a:spcAft>
              <a:buClr>
                <a:srgbClr val="3F3F3F"/>
              </a:buClr>
              <a:buSzPts val="1800"/>
              <a:buFont typeface="Times New Roman"/>
              <a:buChar char="○"/>
            </a:pPr>
            <a:r>
              <a:rPr lang="en-US" sz="1800" b="0" i="0" u="none" strike="noStrike" cap="none" dirty="0">
                <a:solidFill>
                  <a:srgbClr val="3F3F3F"/>
                </a:solidFill>
                <a:latin typeface="Times New Roman"/>
                <a:ea typeface="Times New Roman"/>
                <a:cs typeface="Times New Roman"/>
                <a:sym typeface="Times New Roman"/>
              </a:rPr>
              <a:t>User Login contains a page for user login form and a method to validate the user login.</a:t>
            </a:r>
            <a:endParaRPr sz="1400" b="0" i="0" u="none" strike="noStrike" cap="none" dirty="0">
              <a:solidFill>
                <a:srgbClr val="000000"/>
              </a:solidFill>
              <a:latin typeface="Times New Roman"/>
              <a:ea typeface="Times New Roman"/>
              <a:cs typeface="Times New Roman"/>
              <a:sym typeface="Times New Roman"/>
            </a:endParaRPr>
          </a:p>
          <a:p>
            <a:pPr marL="914400" marR="0" lvl="0" indent="0" algn="l" rtl="0">
              <a:lnSpc>
                <a:spcPct val="90000"/>
              </a:lnSpc>
              <a:spcBef>
                <a:spcPts val="600"/>
              </a:spcBef>
              <a:spcAft>
                <a:spcPts val="0"/>
              </a:spcAft>
              <a:buClr>
                <a:srgbClr val="000000"/>
              </a:buClr>
              <a:buSzPts val="1800"/>
              <a:buFont typeface="Arial"/>
              <a:buNone/>
            </a:pPr>
            <a:endParaRPr sz="1800" b="0" i="0" u="none" strike="noStrike" cap="none" dirty="0">
              <a:solidFill>
                <a:srgbClr val="3F3F3F"/>
              </a:solidFill>
              <a:latin typeface="Times New Roman"/>
              <a:ea typeface="Times New Roman"/>
              <a:cs typeface="Times New Roman"/>
              <a:sym typeface="Times New Roman"/>
            </a:endParaRPr>
          </a:p>
          <a:p>
            <a:pPr marL="457200" marR="0" lvl="0" indent="-342900" algn="l" rtl="0">
              <a:lnSpc>
                <a:spcPct val="90000"/>
              </a:lnSpc>
              <a:spcBef>
                <a:spcPts val="600"/>
              </a:spcBef>
              <a:spcAft>
                <a:spcPts val="0"/>
              </a:spcAft>
              <a:buClr>
                <a:srgbClr val="1F8084"/>
              </a:buClr>
              <a:buSzPts val="1800"/>
              <a:buFont typeface="Times New Roman"/>
              <a:buChar char="●"/>
            </a:pPr>
            <a:r>
              <a:rPr lang="en-US" sz="1800" b="1" i="0" u="none" strike="noStrike" cap="none" dirty="0">
                <a:solidFill>
                  <a:srgbClr val="92D050"/>
                </a:solidFill>
                <a:latin typeface="Times New Roman"/>
                <a:ea typeface="Times New Roman"/>
                <a:cs typeface="Times New Roman"/>
                <a:sym typeface="Times New Roman"/>
              </a:rPr>
              <a:t>User-Register:</a:t>
            </a:r>
            <a:endParaRPr sz="1400" b="0" i="0" u="none" strike="noStrike" cap="none" dirty="0">
              <a:solidFill>
                <a:srgbClr val="92D050"/>
              </a:solidFill>
              <a:latin typeface="Times New Roman"/>
              <a:ea typeface="Times New Roman"/>
              <a:cs typeface="Times New Roman"/>
              <a:sym typeface="Times New Roman"/>
            </a:endParaRPr>
          </a:p>
          <a:p>
            <a:pPr marL="914400" marR="0" lvl="1" indent="-342900" algn="l" rtl="0">
              <a:lnSpc>
                <a:spcPct val="90000"/>
              </a:lnSpc>
              <a:spcBef>
                <a:spcPts val="0"/>
              </a:spcBef>
              <a:spcAft>
                <a:spcPts val="0"/>
              </a:spcAft>
              <a:buClr>
                <a:srgbClr val="3F3F3F"/>
              </a:buClr>
              <a:buSzPts val="1800"/>
              <a:buFont typeface="Times New Roman"/>
              <a:buChar char="○"/>
            </a:pPr>
            <a:r>
              <a:rPr lang="en-US" sz="1800" b="0" i="0" u="none" strike="noStrike" cap="none" dirty="0">
                <a:solidFill>
                  <a:srgbClr val="3F3F3F"/>
                </a:solidFill>
                <a:latin typeface="Times New Roman"/>
                <a:ea typeface="Times New Roman"/>
                <a:cs typeface="Times New Roman"/>
                <a:sym typeface="Times New Roman"/>
              </a:rPr>
              <a:t>This component contains a page for user registration form and method to store the details in Database.</a:t>
            </a:r>
            <a:endParaRPr sz="1400" b="0" i="0" u="none" strike="noStrike" cap="none" dirty="0">
              <a:solidFill>
                <a:srgbClr val="000000"/>
              </a:solidFill>
              <a:latin typeface="Times New Roman"/>
              <a:ea typeface="Times New Roman"/>
              <a:cs typeface="Times New Roman"/>
              <a:sym typeface="Times New Roman"/>
            </a:endParaRPr>
          </a:p>
          <a:p>
            <a:pPr marL="457200" marR="0" lvl="0" indent="0" algn="l" rtl="0">
              <a:lnSpc>
                <a:spcPct val="90000"/>
              </a:lnSpc>
              <a:spcBef>
                <a:spcPts val="600"/>
              </a:spcBef>
              <a:spcAft>
                <a:spcPts val="0"/>
              </a:spcAft>
              <a:buClr>
                <a:srgbClr val="000000"/>
              </a:buClr>
              <a:buSzPts val="1800"/>
              <a:buFont typeface="Arial"/>
              <a:buNone/>
            </a:pPr>
            <a:endParaRPr sz="1800" b="1" i="0" u="none" strike="noStrike" cap="none" dirty="0">
              <a:solidFill>
                <a:srgbClr val="3F3F3F"/>
              </a:solidFill>
              <a:latin typeface="Times New Roman"/>
              <a:ea typeface="Times New Roman"/>
              <a:cs typeface="Times New Roman"/>
              <a:sym typeface="Times New Roman"/>
            </a:endParaRPr>
          </a:p>
        </p:txBody>
      </p:sp>
      <p:sp>
        <p:nvSpPr>
          <p:cNvPr id="436" name="Google Shape;436;p40"/>
          <p:cNvSpPr/>
          <p:nvPr/>
        </p:nvSpPr>
        <p:spPr>
          <a:xfrm>
            <a:off x="15" y="6334316"/>
            <a:ext cx="12191985" cy="66484"/>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7" name="Google Shape;437;p40"/>
          <p:cNvSpPr/>
          <p:nvPr/>
        </p:nvSpPr>
        <p:spPr>
          <a:xfrm>
            <a:off x="1" y="6400800"/>
            <a:ext cx="12192000" cy="4572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8" name="Google Shape;438;p40"/>
          <p:cNvSpPr/>
          <p:nvPr/>
        </p:nvSpPr>
        <p:spPr>
          <a:xfrm>
            <a:off x="1" y="6400800"/>
            <a:ext cx="12192000" cy="457200"/>
          </a:xfrm>
          <a:prstGeom prst="rect">
            <a:avLst/>
          </a:prstGeom>
          <a:solidFill>
            <a:srgbClr val="FFFF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9" name="Google Shape;439;p40"/>
          <p:cNvSpPr/>
          <p:nvPr/>
        </p:nvSpPr>
        <p:spPr>
          <a:xfrm>
            <a:off x="0" y="6341936"/>
            <a:ext cx="12192000" cy="66000"/>
          </a:xfrm>
          <a:prstGeom prst="rect">
            <a:avLst/>
          </a:prstGeom>
          <a:solidFill>
            <a:srgbClr val="7C7F7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sp>
        <p:nvSpPr>
          <p:cNvPr id="444" name="Google Shape;444;p41"/>
          <p:cNvSpPr/>
          <p:nvPr/>
        </p:nvSpPr>
        <p:spPr>
          <a:xfrm>
            <a:off x="511662" y="592499"/>
            <a:ext cx="10878000" cy="4892700"/>
          </a:xfrm>
          <a:prstGeom prst="rect">
            <a:avLst/>
          </a:prstGeom>
          <a:noFill/>
          <a:ln>
            <a:noFill/>
          </a:ln>
        </p:spPr>
        <p:txBody>
          <a:bodyPr spcFirstLastPara="1" wrap="square" lIns="91425" tIns="45700" rIns="91425" bIns="45700" anchor="t" anchorCtr="0">
            <a:noAutofit/>
          </a:bodyPr>
          <a:lstStyle/>
          <a:p>
            <a:pPr marL="457200" marR="0" lvl="0" indent="-355600" algn="l" rtl="0">
              <a:lnSpc>
                <a:spcPct val="130000"/>
              </a:lnSpc>
              <a:spcBef>
                <a:spcPts val="0"/>
              </a:spcBef>
              <a:spcAft>
                <a:spcPts val="0"/>
              </a:spcAft>
              <a:buClr>
                <a:srgbClr val="000000"/>
              </a:buClr>
              <a:buSzPts val="2000"/>
              <a:buFont typeface="Times New Roman"/>
              <a:buChar char="●"/>
            </a:pPr>
            <a:r>
              <a:rPr lang="en-US" sz="2000" b="1" i="0" u="none" strike="noStrike" cap="none" dirty="0">
                <a:solidFill>
                  <a:srgbClr val="92D050"/>
                </a:solidFill>
                <a:latin typeface="Times New Roman"/>
                <a:ea typeface="Times New Roman"/>
                <a:cs typeface="Times New Roman"/>
                <a:sym typeface="Times New Roman"/>
              </a:rPr>
              <a:t>Admin-Home</a:t>
            </a:r>
            <a:r>
              <a:rPr lang="en-US" sz="2000" b="0" i="0" u="none" strike="noStrike" cap="none" dirty="0">
                <a:solidFill>
                  <a:srgbClr val="92D050"/>
                </a:solidFill>
                <a:latin typeface="Times New Roman"/>
                <a:ea typeface="Times New Roman"/>
                <a:cs typeface="Times New Roman"/>
                <a:sym typeface="Times New Roman"/>
              </a:rPr>
              <a:t>: </a:t>
            </a:r>
            <a:endParaRPr sz="1400" b="0" i="0" u="none" strike="noStrike" cap="none" dirty="0">
              <a:solidFill>
                <a:srgbClr val="92D050"/>
              </a:solidFill>
              <a:latin typeface="Times New Roman"/>
              <a:ea typeface="Times New Roman"/>
              <a:cs typeface="Times New Roman"/>
              <a:sym typeface="Times New Roman"/>
            </a:endParaRPr>
          </a:p>
          <a:p>
            <a:pPr marL="914400" marR="0" lvl="1" indent="-355600" algn="l" rtl="0">
              <a:lnSpc>
                <a:spcPct val="130000"/>
              </a:lnSpc>
              <a:spcBef>
                <a:spcPts val="0"/>
              </a:spcBef>
              <a:spcAft>
                <a:spcPts val="0"/>
              </a:spcAft>
              <a:buClr>
                <a:schemeClr val="dk1"/>
              </a:buClr>
              <a:buSzPts val="2000"/>
              <a:buFont typeface="Times New Roman"/>
              <a:buChar char="○"/>
            </a:pPr>
            <a:r>
              <a:rPr lang="en-US" sz="2000" b="0" i="0" u="none" strike="noStrike" cap="none" dirty="0">
                <a:solidFill>
                  <a:schemeClr val="dk1"/>
                </a:solidFill>
                <a:latin typeface="Times New Roman"/>
                <a:ea typeface="Times New Roman"/>
                <a:cs typeface="Times New Roman"/>
                <a:sym typeface="Times New Roman"/>
              </a:rPr>
              <a:t>After log-in as Admin, admin can perform  two functional operations. Adding new Bus and viewing all the entries. This home page has an option to navigate the admin to perform these functionalities.</a:t>
            </a:r>
            <a:endParaRPr sz="1400" b="0" i="0" u="none" strike="noStrike" cap="none" dirty="0">
              <a:solidFill>
                <a:srgbClr val="000000"/>
              </a:solidFill>
              <a:latin typeface="Times New Roman"/>
              <a:ea typeface="Times New Roman"/>
              <a:cs typeface="Times New Roman"/>
              <a:sym typeface="Times New Roman"/>
            </a:endParaRPr>
          </a:p>
          <a:p>
            <a:pPr marL="914400" marR="0" lvl="0" indent="0" algn="l" rtl="0">
              <a:lnSpc>
                <a:spcPct val="130000"/>
              </a:lnSpc>
              <a:spcBef>
                <a:spcPts val="0"/>
              </a:spcBef>
              <a:spcAft>
                <a:spcPts val="0"/>
              </a:spcAft>
              <a:buClr>
                <a:srgbClr val="000000"/>
              </a:buClr>
              <a:buSzPts val="2000"/>
              <a:buFont typeface="Arial"/>
              <a:buNone/>
            </a:pPr>
            <a:endParaRPr sz="2000" b="0" i="0" u="none" strike="noStrike" cap="none" dirty="0">
              <a:solidFill>
                <a:schemeClr val="dk1"/>
              </a:solidFill>
              <a:latin typeface="Times New Roman"/>
              <a:ea typeface="Times New Roman"/>
              <a:cs typeface="Times New Roman"/>
              <a:sym typeface="Times New Roman"/>
            </a:endParaRPr>
          </a:p>
          <a:p>
            <a:pPr marL="457200" marR="0" lvl="0" indent="-355600" algn="l" rtl="0">
              <a:lnSpc>
                <a:spcPct val="130000"/>
              </a:lnSpc>
              <a:spcBef>
                <a:spcPts val="0"/>
              </a:spcBef>
              <a:spcAft>
                <a:spcPts val="0"/>
              </a:spcAft>
              <a:buClr>
                <a:srgbClr val="1F8084"/>
              </a:buClr>
              <a:buSzPts val="2000"/>
              <a:buFont typeface="Times New Roman"/>
              <a:buChar char="●"/>
            </a:pPr>
            <a:r>
              <a:rPr lang="en-US" sz="2000" b="1" i="0" u="none" strike="noStrike" cap="none" dirty="0">
                <a:solidFill>
                  <a:srgbClr val="92D050"/>
                </a:solidFill>
                <a:latin typeface="Times New Roman"/>
                <a:ea typeface="Times New Roman"/>
                <a:cs typeface="Times New Roman"/>
                <a:sym typeface="Times New Roman"/>
              </a:rPr>
              <a:t>Add-Bus-Details</a:t>
            </a:r>
            <a:r>
              <a:rPr lang="en-US" sz="2000" b="0" i="0" u="none" strike="noStrike" cap="none" dirty="0">
                <a:solidFill>
                  <a:srgbClr val="92D050"/>
                </a:solidFill>
                <a:latin typeface="Times New Roman"/>
                <a:ea typeface="Times New Roman"/>
                <a:cs typeface="Times New Roman"/>
                <a:sym typeface="Times New Roman"/>
              </a:rPr>
              <a:t>: </a:t>
            </a:r>
            <a:endParaRPr sz="1400" b="0" i="0" u="none" strike="noStrike" cap="none" dirty="0">
              <a:solidFill>
                <a:srgbClr val="92D050"/>
              </a:solidFill>
              <a:latin typeface="Times New Roman"/>
              <a:ea typeface="Times New Roman"/>
              <a:cs typeface="Times New Roman"/>
              <a:sym typeface="Times New Roman"/>
            </a:endParaRPr>
          </a:p>
          <a:p>
            <a:pPr marL="914400" marR="0" lvl="1" indent="-355600" algn="l" rtl="0">
              <a:lnSpc>
                <a:spcPct val="130000"/>
              </a:lnSpc>
              <a:spcBef>
                <a:spcPts val="0"/>
              </a:spcBef>
              <a:spcAft>
                <a:spcPts val="0"/>
              </a:spcAft>
              <a:buClr>
                <a:schemeClr val="dk1"/>
              </a:buClr>
              <a:buSzPts val="2000"/>
              <a:buFont typeface="Times New Roman"/>
              <a:buChar char="○"/>
            </a:pPr>
            <a:r>
              <a:rPr lang="en-US" sz="2000" b="0" i="0" u="none" strike="noStrike" cap="none" dirty="0">
                <a:solidFill>
                  <a:schemeClr val="dk1"/>
                </a:solidFill>
                <a:latin typeface="Times New Roman"/>
                <a:ea typeface="Times New Roman"/>
                <a:cs typeface="Times New Roman"/>
                <a:sym typeface="Times New Roman"/>
              </a:rPr>
              <a:t>This component contains a form inside a template page to add new bus details and TS file containing method to store the data entered in form into the database.</a:t>
            </a:r>
            <a:endParaRPr sz="1400" b="0" i="0" u="none" strike="noStrike" cap="none" dirty="0">
              <a:solidFill>
                <a:srgbClr val="000000"/>
              </a:solidFill>
              <a:latin typeface="Times New Roman"/>
              <a:ea typeface="Times New Roman"/>
              <a:cs typeface="Times New Roman"/>
              <a:sym typeface="Times New Roman"/>
            </a:endParaRPr>
          </a:p>
          <a:p>
            <a:pPr marL="457200" marR="0" lvl="0" indent="0" algn="l" rtl="0">
              <a:lnSpc>
                <a:spcPct val="130000"/>
              </a:lnSpc>
              <a:spcBef>
                <a:spcPts val="0"/>
              </a:spcBef>
              <a:spcAft>
                <a:spcPts val="0"/>
              </a:spcAft>
              <a:buClr>
                <a:srgbClr val="000000"/>
              </a:buClr>
              <a:buSzPts val="2000"/>
              <a:buFont typeface="Arial"/>
              <a:buNone/>
            </a:pPr>
            <a:endParaRPr sz="2000" b="1" i="0" u="none" strike="noStrike" cap="none" dirty="0">
              <a:solidFill>
                <a:schemeClr val="dk1"/>
              </a:solidFill>
              <a:latin typeface="Times New Roman"/>
              <a:ea typeface="Times New Roman"/>
              <a:cs typeface="Times New Roman"/>
              <a:sym typeface="Times New Roman"/>
            </a:endParaRPr>
          </a:p>
          <a:p>
            <a:pPr marL="457200" marR="0" lvl="0" indent="-355600" algn="l" rtl="0">
              <a:lnSpc>
                <a:spcPct val="130000"/>
              </a:lnSpc>
              <a:spcBef>
                <a:spcPts val="0"/>
              </a:spcBef>
              <a:spcAft>
                <a:spcPts val="0"/>
              </a:spcAft>
              <a:buClr>
                <a:srgbClr val="1F8084"/>
              </a:buClr>
              <a:buSzPts val="2000"/>
              <a:buFont typeface="Times New Roman"/>
              <a:buChar char="●"/>
            </a:pPr>
            <a:r>
              <a:rPr lang="en-US" sz="2000" b="1" i="0" u="none" strike="noStrike" cap="none" dirty="0">
                <a:solidFill>
                  <a:srgbClr val="92D050"/>
                </a:solidFill>
                <a:latin typeface="Times New Roman"/>
                <a:ea typeface="Times New Roman"/>
                <a:cs typeface="Times New Roman"/>
                <a:sym typeface="Times New Roman"/>
              </a:rPr>
              <a:t>View-All-Bus-Details</a:t>
            </a:r>
            <a:r>
              <a:rPr lang="en-US" sz="2000" b="0" i="0" u="none" strike="noStrike" cap="none" dirty="0">
                <a:solidFill>
                  <a:srgbClr val="92D050"/>
                </a:solidFill>
                <a:latin typeface="Times New Roman"/>
                <a:ea typeface="Times New Roman"/>
                <a:cs typeface="Times New Roman"/>
                <a:sym typeface="Times New Roman"/>
              </a:rPr>
              <a:t>:</a:t>
            </a:r>
            <a:endParaRPr sz="1400" b="0" i="0" u="none" strike="noStrike" cap="none" dirty="0">
              <a:solidFill>
                <a:srgbClr val="92D050"/>
              </a:solidFill>
              <a:latin typeface="Times New Roman"/>
              <a:ea typeface="Times New Roman"/>
              <a:cs typeface="Times New Roman"/>
              <a:sym typeface="Times New Roman"/>
            </a:endParaRPr>
          </a:p>
          <a:p>
            <a:pPr marL="914400" marR="0" lvl="1" indent="-355600" algn="l" rtl="0">
              <a:lnSpc>
                <a:spcPct val="130000"/>
              </a:lnSpc>
              <a:spcBef>
                <a:spcPts val="0"/>
              </a:spcBef>
              <a:spcAft>
                <a:spcPts val="0"/>
              </a:spcAft>
              <a:buClr>
                <a:schemeClr val="dk1"/>
              </a:buClr>
              <a:buSzPts val="2000"/>
              <a:buFont typeface="Times New Roman"/>
              <a:buChar char="○"/>
            </a:pPr>
            <a:r>
              <a:rPr lang="en-US" sz="2000" b="0" i="0" u="none" strike="noStrike" cap="none" dirty="0">
                <a:solidFill>
                  <a:schemeClr val="dk1"/>
                </a:solidFill>
                <a:latin typeface="Times New Roman"/>
                <a:ea typeface="Times New Roman"/>
                <a:cs typeface="Times New Roman"/>
                <a:sym typeface="Times New Roman"/>
              </a:rPr>
              <a:t>This component contains a viewing page which shows all  the details and list of all the bus details and functionalities like updating bus details and deleting the existing bus from database.</a:t>
            </a:r>
            <a:endParaRPr sz="1400" b="0" i="0" u="none" strike="noStrike" cap="none" dirty="0">
              <a:solidFill>
                <a:srgbClr val="000000"/>
              </a:solidFill>
              <a:latin typeface="Times New Roman"/>
              <a:ea typeface="Times New Roman"/>
              <a:cs typeface="Times New Roman"/>
              <a:sym typeface="Times New Roman"/>
            </a:endParaRPr>
          </a:p>
          <a:p>
            <a:pPr marL="457200" marR="0" lvl="0" indent="0" algn="l" rtl="0">
              <a:lnSpc>
                <a:spcPct val="130000"/>
              </a:lnSpc>
              <a:spcBef>
                <a:spcPts val="0"/>
              </a:spcBef>
              <a:spcAft>
                <a:spcPts val="0"/>
              </a:spcAft>
              <a:buClr>
                <a:srgbClr val="000000"/>
              </a:buClr>
              <a:buSzPts val="2000"/>
              <a:buFont typeface="Arial"/>
              <a:buNone/>
            </a:pPr>
            <a:endParaRPr sz="2000" b="1" i="0" u="none" strike="noStrike" cap="none" dirty="0">
              <a:solidFill>
                <a:schemeClr val="dk1"/>
              </a:solidFill>
              <a:latin typeface="Times New Roman"/>
              <a:ea typeface="Times New Roman"/>
              <a:cs typeface="Times New Roman"/>
              <a:sym typeface="Times New Roman"/>
            </a:endParaRPr>
          </a:p>
        </p:txBody>
      </p:sp>
      <p:sp>
        <p:nvSpPr>
          <p:cNvPr id="445" name="Google Shape;445;p41"/>
          <p:cNvSpPr/>
          <p:nvPr/>
        </p:nvSpPr>
        <p:spPr>
          <a:xfrm>
            <a:off x="1" y="6440129"/>
            <a:ext cx="12192000" cy="457200"/>
          </a:xfrm>
          <a:prstGeom prst="rect">
            <a:avLst/>
          </a:prstGeom>
          <a:solidFill>
            <a:srgbClr val="FFFF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6" name="Google Shape;446;p41"/>
          <p:cNvSpPr/>
          <p:nvPr/>
        </p:nvSpPr>
        <p:spPr>
          <a:xfrm>
            <a:off x="0" y="6341936"/>
            <a:ext cx="12192000" cy="66000"/>
          </a:xfrm>
          <a:prstGeom prst="rect">
            <a:avLst/>
          </a:prstGeom>
          <a:solidFill>
            <a:srgbClr val="7C7F7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29"/>
        <p:cNvGrpSpPr/>
        <p:nvPr/>
      </p:nvGrpSpPr>
      <p:grpSpPr>
        <a:xfrm>
          <a:off x="0" y="0"/>
          <a:ext cx="0" cy="0"/>
          <a:chOff x="0" y="0"/>
          <a:chExt cx="0" cy="0"/>
        </a:xfrm>
      </p:grpSpPr>
      <p:sp>
        <p:nvSpPr>
          <p:cNvPr id="130" name="Google Shape;130;p15"/>
          <p:cNvSpPr/>
          <p:nvPr/>
        </p:nvSpPr>
        <p:spPr>
          <a:xfrm>
            <a:off x="1" y="6440129"/>
            <a:ext cx="12192000" cy="457200"/>
          </a:xfrm>
          <a:prstGeom prst="rect">
            <a:avLst/>
          </a:prstGeom>
          <a:solidFill>
            <a:srgbClr val="FFFF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 name="Google Shape;131;p15"/>
          <p:cNvSpPr/>
          <p:nvPr/>
        </p:nvSpPr>
        <p:spPr>
          <a:xfrm>
            <a:off x="0" y="6341936"/>
            <a:ext cx="12192001" cy="65998"/>
          </a:xfrm>
          <a:prstGeom prst="rect">
            <a:avLst/>
          </a:prstGeom>
          <a:solidFill>
            <a:srgbClr val="7C7F7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 name="Google Shape;132;p15"/>
          <p:cNvSpPr txBox="1"/>
          <p:nvPr/>
        </p:nvSpPr>
        <p:spPr>
          <a:xfrm>
            <a:off x="4123125" y="300250"/>
            <a:ext cx="5182200" cy="720000"/>
          </a:xfrm>
          <a:prstGeom prst="rect">
            <a:avLst/>
          </a:prstGeom>
          <a:noFill/>
          <a:ln>
            <a:noFill/>
          </a:ln>
        </p:spPr>
        <p:txBody>
          <a:bodyPr spcFirstLastPara="1" wrap="square" lIns="91425" tIns="45700" rIns="91425" bIns="45700" anchor="b" anchorCtr="0">
            <a:noAutofit/>
          </a:bodyPr>
          <a:lstStyle/>
          <a:p>
            <a:pPr marL="0" marR="0" lvl="0" indent="0" algn="l" rtl="0">
              <a:lnSpc>
                <a:spcPct val="85000"/>
              </a:lnSpc>
              <a:spcBef>
                <a:spcPts val="0"/>
              </a:spcBef>
              <a:spcAft>
                <a:spcPts val="0"/>
              </a:spcAft>
              <a:buClr>
                <a:srgbClr val="000000"/>
              </a:buClr>
              <a:buSzPts val="4800"/>
              <a:buFont typeface="Arial"/>
              <a:buNone/>
            </a:pPr>
            <a:r>
              <a:rPr lang="en-US" sz="3600" b="1" i="0" u="none" strike="noStrike" cap="none" dirty="0">
                <a:solidFill>
                  <a:schemeClr val="accent6"/>
                </a:solidFill>
                <a:latin typeface="Times New Roman"/>
                <a:ea typeface="Times New Roman"/>
                <a:cs typeface="Times New Roman"/>
                <a:sym typeface="Times New Roman"/>
              </a:rPr>
              <a:t>INTRODUCTION</a:t>
            </a:r>
            <a:endParaRPr sz="3600" b="0" i="0" u="none" strike="noStrike" cap="none" dirty="0">
              <a:solidFill>
                <a:schemeClr val="accent6"/>
              </a:solidFill>
              <a:latin typeface="Times New Roman"/>
              <a:ea typeface="Times New Roman"/>
              <a:cs typeface="Times New Roman"/>
              <a:sym typeface="Times New Roman"/>
            </a:endParaRPr>
          </a:p>
        </p:txBody>
      </p:sp>
      <p:grpSp>
        <p:nvGrpSpPr>
          <p:cNvPr id="133" name="Google Shape;133;p15"/>
          <p:cNvGrpSpPr/>
          <p:nvPr/>
        </p:nvGrpSpPr>
        <p:grpSpPr>
          <a:xfrm>
            <a:off x="1428162" y="3955551"/>
            <a:ext cx="9396000" cy="1603155"/>
            <a:chOff x="331199" y="1857036"/>
            <a:chExt cx="9396000" cy="1603155"/>
          </a:xfrm>
        </p:grpSpPr>
        <p:sp>
          <p:nvSpPr>
            <p:cNvPr id="134" name="Google Shape;134;p15"/>
            <p:cNvSpPr/>
            <p:nvPr/>
          </p:nvSpPr>
          <p:spPr>
            <a:xfrm>
              <a:off x="331199" y="2740191"/>
              <a:ext cx="4320000" cy="7200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 name="Google Shape;135;p15"/>
            <p:cNvSpPr txBox="1"/>
            <p:nvPr/>
          </p:nvSpPr>
          <p:spPr>
            <a:xfrm>
              <a:off x="331199" y="2093341"/>
              <a:ext cx="4320000" cy="1089061"/>
            </a:xfrm>
            <a:prstGeom prst="rect">
              <a:avLst/>
            </a:prstGeom>
            <a:noFill/>
            <a:ln>
              <a:noFill/>
            </a:ln>
          </p:spPr>
          <p:txBody>
            <a:bodyPr spcFirstLastPara="1" wrap="square" lIns="0" tIns="0" rIns="0" bIns="0" anchor="t" anchorCtr="0">
              <a:noAutofit/>
            </a:bodyPr>
            <a:lstStyle/>
            <a:p>
              <a:pPr lvl="0" algn="ctr">
                <a:buClr>
                  <a:schemeClr val="dk1"/>
                </a:buClr>
                <a:buSzPts val="1500"/>
              </a:pPr>
              <a:r>
                <a:rPr lang="en-US" sz="1600" dirty="0"/>
                <a:t>Step into the world of hassle-free travel arrangements with Wonder Wheels' cutting-edge Online Bus Booking System, empowering users to explore routes, make reservations, and finalize payments with ease.</a:t>
              </a:r>
              <a:endParaRPr sz="1600" b="0" i="0" u="none" strike="noStrike" cap="none" dirty="0">
                <a:solidFill>
                  <a:srgbClr val="2D6730"/>
                </a:solidFill>
                <a:sym typeface="Arial"/>
              </a:endParaRPr>
            </a:p>
          </p:txBody>
        </p:sp>
        <p:sp>
          <p:nvSpPr>
            <p:cNvPr id="136" name="Google Shape;136;p15"/>
            <p:cNvSpPr/>
            <p:nvPr/>
          </p:nvSpPr>
          <p:spPr>
            <a:xfrm>
              <a:off x="5407199" y="2740191"/>
              <a:ext cx="4320000" cy="7200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 name="Google Shape;137;p15"/>
            <p:cNvSpPr txBox="1"/>
            <p:nvPr/>
          </p:nvSpPr>
          <p:spPr>
            <a:xfrm>
              <a:off x="5519593" y="1857036"/>
              <a:ext cx="4207605" cy="1603155"/>
            </a:xfrm>
            <a:prstGeom prst="rect">
              <a:avLst/>
            </a:prstGeom>
            <a:noFill/>
            <a:ln>
              <a:noFill/>
            </a:ln>
          </p:spPr>
          <p:txBody>
            <a:bodyPr spcFirstLastPara="1" wrap="square" lIns="0" tIns="0" rIns="0" bIns="0" anchor="t" anchorCtr="0">
              <a:noAutofit/>
            </a:bodyPr>
            <a:lstStyle/>
            <a:p>
              <a:pPr lvl="0" algn="ctr">
                <a:buClr>
                  <a:schemeClr val="dk1"/>
                </a:buClr>
                <a:buSzPts val="1500"/>
              </a:pPr>
              <a:r>
                <a:rPr lang="en-US" sz="1600" dirty="0"/>
                <a:t>The foundation of our bus booking system rests on Java Spring Boot, MySQL, and Angular, boasting robust role-based authorization and authentication for both administrators and users, ensuring secure and efficient access to our platform.</a:t>
              </a:r>
              <a:endParaRPr sz="1600" b="0" i="0" u="none" strike="noStrike" cap="none" dirty="0">
                <a:solidFill>
                  <a:srgbClr val="0C0C0C"/>
                </a:solidFill>
                <a:latin typeface="Calibri"/>
                <a:ea typeface="Calibri"/>
                <a:cs typeface="Calibri"/>
                <a:sym typeface="Calibri"/>
              </a:endParaRPr>
            </a:p>
          </p:txBody>
        </p:sp>
      </p:grpSp>
      <p:pic>
        <p:nvPicPr>
          <p:cNvPr id="12" name="Picture 11">
            <a:extLst>
              <a:ext uri="{FF2B5EF4-FFF2-40B4-BE49-F238E27FC236}">
                <a16:creationId xmlns:a16="http://schemas.microsoft.com/office/drawing/2014/main" id="{95BCF834-4B69-8466-6F6E-0DA0A1764E79}"/>
              </a:ext>
            </a:extLst>
          </p:cNvPr>
          <p:cNvPicPr>
            <a:picLocks noChangeAspect="1"/>
          </p:cNvPicPr>
          <p:nvPr/>
        </p:nvPicPr>
        <p:blipFill>
          <a:blip r:embed="rId3"/>
          <a:stretch>
            <a:fillRect/>
          </a:stretch>
        </p:blipFill>
        <p:spPr>
          <a:xfrm>
            <a:off x="959474" y="842733"/>
            <a:ext cx="3504584" cy="2818614"/>
          </a:xfrm>
          <a:prstGeom prst="rect">
            <a:avLst/>
          </a:prstGeom>
        </p:spPr>
      </p:pic>
      <p:pic>
        <p:nvPicPr>
          <p:cNvPr id="13" name="Picture 12">
            <a:extLst>
              <a:ext uri="{FF2B5EF4-FFF2-40B4-BE49-F238E27FC236}">
                <a16:creationId xmlns:a16="http://schemas.microsoft.com/office/drawing/2014/main" id="{3A5B7DDD-8156-1145-E8D2-2EC4D41F4767}"/>
              </a:ext>
            </a:extLst>
          </p:cNvPr>
          <p:cNvPicPr>
            <a:picLocks noChangeAspect="1"/>
          </p:cNvPicPr>
          <p:nvPr/>
        </p:nvPicPr>
        <p:blipFill>
          <a:blip r:embed="rId4"/>
          <a:stretch>
            <a:fillRect/>
          </a:stretch>
        </p:blipFill>
        <p:spPr>
          <a:xfrm>
            <a:off x="7450997" y="1843464"/>
            <a:ext cx="1857375" cy="1857375"/>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50"/>
        <p:cNvGrpSpPr/>
        <p:nvPr/>
      </p:nvGrpSpPr>
      <p:grpSpPr>
        <a:xfrm>
          <a:off x="0" y="0"/>
          <a:ext cx="0" cy="0"/>
          <a:chOff x="0" y="0"/>
          <a:chExt cx="0" cy="0"/>
        </a:xfrm>
      </p:grpSpPr>
      <p:sp>
        <p:nvSpPr>
          <p:cNvPr id="451" name="Google Shape;451;p42"/>
          <p:cNvSpPr/>
          <p:nvPr/>
        </p:nvSpPr>
        <p:spPr>
          <a:xfrm>
            <a:off x="511662" y="447174"/>
            <a:ext cx="10878000" cy="5253900"/>
          </a:xfrm>
          <a:prstGeom prst="rect">
            <a:avLst/>
          </a:prstGeom>
          <a:noFill/>
          <a:ln>
            <a:noFill/>
          </a:ln>
        </p:spPr>
        <p:txBody>
          <a:bodyPr spcFirstLastPara="1" wrap="square" lIns="91425" tIns="45700" rIns="91425" bIns="45700" anchor="t" anchorCtr="0">
            <a:noAutofit/>
          </a:bodyPr>
          <a:lstStyle/>
          <a:p>
            <a:pPr marL="457200" marR="0" lvl="0" indent="-355600" algn="l" rtl="0">
              <a:lnSpc>
                <a:spcPct val="130000"/>
              </a:lnSpc>
              <a:spcBef>
                <a:spcPts val="0"/>
              </a:spcBef>
              <a:spcAft>
                <a:spcPts val="0"/>
              </a:spcAft>
              <a:buClr>
                <a:srgbClr val="1F8084"/>
              </a:buClr>
              <a:buSzPts val="2000"/>
              <a:buFont typeface="Times New Roman"/>
              <a:buChar char="●"/>
            </a:pPr>
            <a:r>
              <a:rPr lang="en-US" sz="2000" b="1" i="0" u="none" strike="noStrike" cap="none" dirty="0">
                <a:solidFill>
                  <a:srgbClr val="92D050"/>
                </a:solidFill>
                <a:latin typeface="Times New Roman"/>
                <a:ea typeface="Times New Roman"/>
                <a:cs typeface="Times New Roman"/>
                <a:sym typeface="Times New Roman"/>
              </a:rPr>
              <a:t>User-Home: </a:t>
            </a:r>
            <a:endParaRPr sz="1400" b="0" i="0" u="none" strike="noStrike" cap="none" dirty="0">
              <a:solidFill>
                <a:srgbClr val="92D050"/>
              </a:solidFill>
              <a:sym typeface="Arial"/>
            </a:endParaRPr>
          </a:p>
          <a:p>
            <a:pPr marL="914400" marR="0" lvl="1" indent="-355600" algn="l" rtl="0">
              <a:lnSpc>
                <a:spcPct val="130000"/>
              </a:lnSpc>
              <a:spcBef>
                <a:spcPts val="0"/>
              </a:spcBef>
              <a:spcAft>
                <a:spcPts val="0"/>
              </a:spcAft>
              <a:buClr>
                <a:schemeClr val="dk1"/>
              </a:buClr>
              <a:buSzPts val="2000"/>
              <a:buFont typeface="Times New Roman"/>
              <a:buChar char="○"/>
            </a:pPr>
            <a:r>
              <a:rPr lang="en-US" sz="2000" b="0" i="0" u="none" strike="noStrike" cap="none" dirty="0">
                <a:solidFill>
                  <a:schemeClr val="dk1"/>
                </a:solidFill>
                <a:latin typeface="Times New Roman"/>
                <a:ea typeface="Times New Roman"/>
                <a:cs typeface="Times New Roman"/>
                <a:sym typeface="Times New Roman"/>
              </a:rPr>
              <a:t>After Login as User, User has 4 Functionalities Book Tickets for passengers, View Bookings, View User Details, Update User Details. This component contains the option to search the bus for user provided routing details and Route the user to add passenger details. This page also navigate the user to View Booking, View User Details, Update User Details.</a:t>
            </a:r>
            <a:endParaRPr sz="1400" b="0" i="0" u="none" strike="noStrike" cap="none" dirty="0">
              <a:solidFill>
                <a:srgbClr val="000000"/>
              </a:solidFill>
              <a:latin typeface="Arial"/>
              <a:ea typeface="Arial"/>
              <a:cs typeface="Arial"/>
              <a:sym typeface="Arial"/>
            </a:endParaRPr>
          </a:p>
          <a:p>
            <a:pPr marL="914400" marR="0" lvl="0" indent="0" algn="l" rtl="0">
              <a:lnSpc>
                <a:spcPct val="130000"/>
              </a:lnSpc>
              <a:spcBef>
                <a:spcPts val="0"/>
              </a:spcBef>
              <a:spcAft>
                <a:spcPts val="0"/>
              </a:spcAft>
              <a:buClr>
                <a:srgbClr val="000000"/>
              </a:buClr>
              <a:buSzPts val="2000"/>
              <a:buFont typeface="Arial"/>
              <a:buNone/>
            </a:pPr>
            <a:endParaRPr sz="2000" b="1" i="0" u="none" strike="noStrike" cap="none" dirty="0">
              <a:solidFill>
                <a:srgbClr val="92D050"/>
              </a:solidFill>
              <a:latin typeface="Times New Roman"/>
              <a:ea typeface="Times New Roman"/>
              <a:cs typeface="Times New Roman"/>
              <a:sym typeface="Times New Roman"/>
            </a:endParaRPr>
          </a:p>
          <a:p>
            <a:pPr marL="457200" marR="0" lvl="0" indent="-355600" algn="l" rtl="0">
              <a:lnSpc>
                <a:spcPct val="130000"/>
              </a:lnSpc>
              <a:spcBef>
                <a:spcPts val="0"/>
              </a:spcBef>
              <a:spcAft>
                <a:spcPts val="0"/>
              </a:spcAft>
              <a:buClr>
                <a:srgbClr val="1F8084"/>
              </a:buClr>
              <a:buSzPts val="2000"/>
              <a:buFont typeface="Times New Roman"/>
              <a:buChar char="●"/>
            </a:pPr>
            <a:r>
              <a:rPr lang="en-US" sz="2000" b="1" i="0" u="none" strike="noStrike" cap="none" dirty="0">
                <a:solidFill>
                  <a:srgbClr val="92D050"/>
                </a:solidFill>
                <a:latin typeface="Times New Roman"/>
                <a:ea typeface="Times New Roman"/>
                <a:cs typeface="Times New Roman"/>
                <a:sym typeface="Times New Roman"/>
              </a:rPr>
              <a:t>Add-Passengers:</a:t>
            </a:r>
            <a:endParaRPr sz="1400" b="0" i="0" u="none" strike="noStrike" cap="none" dirty="0">
              <a:solidFill>
                <a:srgbClr val="92D050"/>
              </a:solidFill>
              <a:sym typeface="Arial"/>
            </a:endParaRPr>
          </a:p>
          <a:p>
            <a:pPr marL="914400" marR="0" lvl="1" indent="-355600" algn="l" rtl="0">
              <a:lnSpc>
                <a:spcPct val="130000"/>
              </a:lnSpc>
              <a:spcBef>
                <a:spcPts val="0"/>
              </a:spcBef>
              <a:spcAft>
                <a:spcPts val="0"/>
              </a:spcAft>
              <a:buClr>
                <a:schemeClr val="dk1"/>
              </a:buClr>
              <a:buSzPts val="2000"/>
              <a:buFont typeface="Times New Roman"/>
              <a:buChar char="○"/>
            </a:pPr>
            <a:r>
              <a:rPr lang="en-US" sz="2000" b="0" i="0" u="none" strike="noStrike" cap="none" dirty="0">
                <a:solidFill>
                  <a:schemeClr val="dk1"/>
                </a:solidFill>
                <a:latin typeface="Times New Roman"/>
                <a:ea typeface="Times New Roman"/>
                <a:cs typeface="Times New Roman"/>
                <a:sym typeface="Times New Roman"/>
              </a:rPr>
              <a:t>After selecting the bus, User needs to submit the passenger details of passengers in the form to store the data in the Database.</a:t>
            </a:r>
            <a:endParaRPr sz="1400" b="0" i="0" u="none" strike="noStrike" cap="none" dirty="0">
              <a:solidFill>
                <a:srgbClr val="000000"/>
              </a:solidFill>
              <a:latin typeface="Arial"/>
              <a:ea typeface="Arial"/>
              <a:cs typeface="Arial"/>
              <a:sym typeface="Arial"/>
            </a:endParaRPr>
          </a:p>
          <a:p>
            <a:pPr marL="914400" marR="0" lvl="0" indent="0" algn="l" rtl="0">
              <a:lnSpc>
                <a:spcPct val="130000"/>
              </a:lnSpc>
              <a:spcBef>
                <a:spcPts val="0"/>
              </a:spcBef>
              <a:spcAft>
                <a:spcPts val="0"/>
              </a:spcAft>
              <a:buClr>
                <a:srgbClr val="000000"/>
              </a:buClr>
              <a:buSzPts val="2000"/>
              <a:buFont typeface="Arial"/>
              <a:buNone/>
            </a:pPr>
            <a:endParaRPr sz="2000" b="0" i="0" u="none" strike="noStrike" cap="none" dirty="0">
              <a:solidFill>
                <a:schemeClr val="dk1"/>
              </a:solidFill>
              <a:latin typeface="Times New Roman"/>
              <a:ea typeface="Times New Roman"/>
              <a:cs typeface="Times New Roman"/>
              <a:sym typeface="Times New Roman"/>
            </a:endParaRPr>
          </a:p>
          <a:p>
            <a:pPr marL="457200" marR="0" lvl="0" indent="-355600" algn="l" rtl="0">
              <a:lnSpc>
                <a:spcPct val="130000"/>
              </a:lnSpc>
              <a:spcBef>
                <a:spcPts val="0"/>
              </a:spcBef>
              <a:spcAft>
                <a:spcPts val="0"/>
              </a:spcAft>
              <a:buClr>
                <a:srgbClr val="1F8084"/>
              </a:buClr>
              <a:buSzPts val="2000"/>
              <a:buFont typeface="Times New Roman"/>
              <a:buChar char="●"/>
            </a:pPr>
            <a:r>
              <a:rPr lang="en-US" sz="2000" b="1" i="0" u="none" strike="noStrike" cap="none" dirty="0">
                <a:solidFill>
                  <a:srgbClr val="92D050"/>
                </a:solidFill>
                <a:latin typeface="Times New Roman"/>
                <a:ea typeface="Times New Roman"/>
                <a:cs typeface="Times New Roman"/>
                <a:sym typeface="Times New Roman"/>
              </a:rPr>
              <a:t>Show-User-booking:</a:t>
            </a:r>
            <a:endParaRPr sz="1400" b="0" i="0" u="none" strike="noStrike" cap="none" dirty="0">
              <a:solidFill>
                <a:srgbClr val="92D050"/>
              </a:solidFill>
              <a:sym typeface="Arial"/>
            </a:endParaRPr>
          </a:p>
          <a:p>
            <a:pPr marL="914400" marR="0" lvl="1" indent="-355600" algn="l" rtl="0">
              <a:lnSpc>
                <a:spcPct val="130000"/>
              </a:lnSpc>
              <a:spcBef>
                <a:spcPts val="0"/>
              </a:spcBef>
              <a:spcAft>
                <a:spcPts val="0"/>
              </a:spcAft>
              <a:buClr>
                <a:schemeClr val="dk1"/>
              </a:buClr>
              <a:buSzPts val="2000"/>
              <a:buFont typeface="Times New Roman"/>
              <a:buChar char="○"/>
            </a:pPr>
            <a:r>
              <a:rPr lang="en-US" sz="2000" b="0" i="0" u="none" strike="noStrike" cap="none" dirty="0">
                <a:solidFill>
                  <a:schemeClr val="dk1"/>
                </a:solidFill>
                <a:latin typeface="Times New Roman"/>
                <a:ea typeface="Times New Roman"/>
                <a:cs typeface="Times New Roman"/>
                <a:sym typeface="Times New Roman"/>
              </a:rPr>
              <a:t>This component contains all the bookings made by the logged in user. Can view the passenger and bus details for a specific booking.</a:t>
            </a:r>
            <a:endParaRPr sz="1400" b="0" i="0" u="none" strike="noStrike" cap="none" dirty="0">
              <a:solidFill>
                <a:srgbClr val="000000"/>
              </a:solidFill>
              <a:latin typeface="Arial"/>
              <a:ea typeface="Arial"/>
              <a:cs typeface="Arial"/>
              <a:sym typeface="Arial"/>
            </a:endParaRPr>
          </a:p>
        </p:txBody>
      </p:sp>
      <p:sp>
        <p:nvSpPr>
          <p:cNvPr id="452" name="Google Shape;452;p42"/>
          <p:cNvSpPr/>
          <p:nvPr/>
        </p:nvSpPr>
        <p:spPr>
          <a:xfrm>
            <a:off x="1" y="6440129"/>
            <a:ext cx="12192000" cy="457200"/>
          </a:xfrm>
          <a:prstGeom prst="rect">
            <a:avLst/>
          </a:prstGeom>
          <a:solidFill>
            <a:srgbClr val="FFFF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3" name="Google Shape;453;p42"/>
          <p:cNvSpPr/>
          <p:nvPr/>
        </p:nvSpPr>
        <p:spPr>
          <a:xfrm>
            <a:off x="0" y="6341936"/>
            <a:ext cx="12192000" cy="66000"/>
          </a:xfrm>
          <a:prstGeom prst="rect">
            <a:avLst/>
          </a:prstGeom>
          <a:solidFill>
            <a:srgbClr val="7C7F7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43"/>
          <p:cNvSpPr/>
          <p:nvPr/>
        </p:nvSpPr>
        <p:spPr>
          <a:xfrm>
            <a:off x="458812" y="255861"/>
            <a:ext cx="10878000" cy="5653800"/>
          </a:xfrm>
          <a:prstGeom prst="rect">
            <a:avLst/>
          </a:prstGeom>
          <a:noFill/>
          <a:ln>
            <a:noFill/>
          </a:ln>
        </p:spPr>
        <p:txBody>
          <a:bodyPr spcFirstLastPara="1" wrap="square" lIns="91425" tIns="45700" rIns="91425" bIns="45700" anchor="t" anchorCtr="0">
            <a:noAutofit/>
          </a:bodyPr>
          <a:lstStyle/>
          <a:p>
            <a:pPr marL="457200" marR="0" lvl="0" indent="-355600" algn="l" rtl="0">
              <a:lnSpc>
                <a:spcPct val="130000"/>
              </a:lnSpc>
              <a:spcBef>
                <a:spcPts val="0"/>
              </a:spcBef>
              <a:spcAft>
                <a:spcPts val="0"/>
              </a:spcAft>
              <a:buClr>
                <a:srgbClr val="1F8084"/>
              </a:buClr>
              <a:buSzPts val="2000"/>
              <a:buFont typeface="Times New Roman"/>
              <a:buChar char="●"/>
            </a:pPr>
            <a:r>
              <a:rPr lang="en-US" sz="2000" b="1" i="0" u="none" strike="noStrike" cap="none" dirty="0">
                <a:solidFill>
                  <a:srgbClr val="92D050"/>
                </a:solidFill>
                <a:latin typeface="Times New Roman"/>
                <a:ea typeface="Times New Roman"/>
                <a:cs typeface="Times New Roman"/>
                <a:sym typeface="Times New Roman"/>
              </a:rPr>
              <a:t>Update-Passengers:</a:t>
            </a:r>
            <a:endParaRPr sz="1400" b="0" i="0" u="none" strike="noStrike" cap="none" dirty="0">
              <a:solidFill>
                <a:srgbClr val="92D050"/>
              </a:solidFill>
              <a:sym typeface="Arial"/>
            </a:endParaRPr>
          </a:p>
          <a:p>
            <a:pPr marL="914400" marR="0" lvl="1" indent="-355600" algn="l" rtl="0">
              <a:lnSpc>
                <a:spcPct val="130000"/>
              </a:lnSpc>
              <a:spcBef>
                <a:spcPts val="0"/>
              </a:spcBef>
              <a:spcAft>
                <a:spcPts val="0"/>
              </a:spcAft>
              <a:buClr>
                <a:schemeClr val="dk1"/>
              </a:buClr>
              <a:buSzPts val="2000"/>
              <a:buFont typeface="Times New Roman"/>
              <a:buChar char="○"/>
            </a:pPr>
            <a:r>
              <a:rPr lang="en-US" sz="2000" b="0" i="0" u="none" strike="noStrike" cap="none" dirty="0">
                <a:solidFill>
                  <a:schemeClr val="dk1"/>
                </a:solidFill>
                <a:latin typeface="Times New Roman"/>
                <a:ea typeface="Times New Roman"/>
                <a:cs typeface="Times New Roman"/>
                <a:sym typeface="Times New Roman"/>
              </a:rPr>
              <a:t>This component contains a form to update the passenger details and change it in data base.</a:t>
            </a:r>
            <a:endParaRPr sz="1400" b="0" i="0" u="none" strike="noStrike" cap="none" dirty="0">
              <a:solidFill>
                <a:srgbClr val="000000"/>
              </a:solidFill>
              <a:latin typeface="Arial"/>
              <a:ea typeface="Arial"/>
              <a:cs typeface="Arial"/>
              <a:sym typeface="Arial"/>
            </a:endParaRPr>
          </a:p>
          <a:p>
            <a:pPr marL="457200" marR="0" lvl="0" indent="0" algn="l" rtl="0">
              <a:lnSpc>
                <a:spcPct val="130000"/>
              </a:lnSpc>
              <a:spcBef>
                <a:spcPts val="0"/>
              </a:spcBef>
              <a:spcAft>
                <a:spcPts val="0"/>
              </a:spcAft>
              <a:buClr>
                <a:srgbClr val="000000"/>
              </a:buClr>
              <a:buSzPts val="2000"/>
              <a:buFont typeface="Arial"/>
              <a:buNone/>
            </a:pPr>
            <a:endParaRPr sz="2000" b="1" i="0" u="none" strike="noStrike" cap="none" dirty="0">
              <a:solidFill>
                <a:srgbClr val="92D050"/>
              </a:solidFill>
              <a:latin typeface="Times New Roman"/>
              <a:ea typeface="Times New Roman"/>
              <a:cs typeface="Times New Roman"/>
              <a:sym typeface="Times New Roman"/>
            </a:endParaRPr>
          </a:p>
          <a:p>
            <a:pPr marL="457200" marR="0" lvl="0" indent="-355600" algn="l" rtl="0">
              <a:lnSpc>
                <a:spcPct val="130000"/>
              </a:lnSpc>
              <a:spcBef>
                <a:spcPts val="0"/>
              </a:spcBef>
              <a:spcAft>
                <a:spcPts val="0"/>
              </a:spcAft>
              <a:buClr>
                <a:srgbClr val="1F8084"/>
              </a:buClr>
              <a:buSzPts val="2000"/>
              <a:buFont typeface="Times New Roman"/>
              <a:buChar char="●"/>
            </a:pPr>
            <a:r>
              <a:rPr lang="en-US" sz="2000" b="1" i="0" u="none" strike="noStrike" cap="none" dirty="0">
                <a:solidFill>
                  <a:srgbClr val="92D050"/>
                </a:solidFill>
                <a:latin typeface="Times New Roman"/>
                <a:ea typeface="Times New Roman"/>
                <a:cs typeface="Times New Roman"/>
                <a:sym typeface="Times New Roman"/>
              </a:rPr>
              <a:t>View-User-details:</a:t>
            </a:r>
            <a:endParaRPr sz="1400" b="0" i="0" u="none" strike="noStrike" cap="none" dirty="0">
              <a:solidFill>
                <a:srgbClr val="92D050"/>
              </a:solidFill>
              <a:sym typeface="Arial"/>
            </a:endParaRPr>
          </a:p>
          <a:p>
            <a:pPr marL="914400" marR="0" lvl="1" indent="-355600" algn="l" rtl="0">
              <a:lnSpc>
                <a:spcPct val="130000"/>
              </a:lnSpc>
              <a:spcBef>
                <a:spcPts val="0"/>
              </a:spcBef>
              <a:spcAft>
                <a:spcPts val="0"/>
              </a:spcAft>
              <a:buClr>
                <a:schemeClr val="dk1"/>
              </a:buClr>
              <a:buSzPts val="2000"/>
              <a:buFont typeface="Times New Roman"/>
              <a:buChar char="○"/>
            </a:pPr>
            <a:r>
              <a:rPr lang="en-US" sz="2000" b="0" i="0" u="none" strike="noStrike" cap="none" dirty="0">
                <a:solidFill>
                  <a:schemeClr val="dk1"/>
                </a:solidFill>
                <a:latin typeface="Times New Roman"/>
                <a:ea typeface="Times New Roman"/>
                <a:cs typeface="Times New Roman"/>
                <a:sym typeface="Times New Roman"/>
              </a:rPr>
              <a:t>This component displays the user details.</a:t>
            </a:r>
            <a:endParaRPr sz="1400" b="0" i="0" u="none" strike="noStrike" cap="none" dirty="0">
              <a:solidFill>
                <a:srgbClr val="000000"/>
              </a:solidFill>
              <a:latin typeface="Arial"/>
              <a:ea typeface="Arial"/>
              <a:cs typeface="Arial"/>
              <a:sym typeface="Arial"/>
            </a:endParaRPr>
          </a:p>
          <a:p>
            <a:pPr marL="914400" marR="0" lvl="0" indent="0" algn="l" rtl="0">
              <a:lnSpc>
                <a:spcPct val="130000"/>
              </a:lnSpc>
              <a:spcBef>
                <a:spcPts val="0"/>
              </a:spcBef>
              <a:spcAft>
                <a:spcPts val="0"/>
              </a:spcAft>
              <a:buClr>
                <a:srgbClr val="000000"/>
              </a:buClr>
              <a:buSzPts val="2000"/>
              <a:buFont typeface="Arial"/>
              <a:buNone/>
            </a:pPr>
            <a:endParaRPr sz="2000" b="0" i="0" u="none" strike="noStrike" cap="none" dirty="0">
              <a:solidFill>
                <a:srgbClr val="92D050"/>
              </a:solidFill>
              <a:latin typeface="Times New Roman"/>
              <a:ea typeface="Times New Roman"/>
              <a:cs typeface="Times New Roman"/>
              <a:sym typeface="Times New Roman"/>
            </a:endParaRPr>
          </a:p>
          <a:p>
            <a:pPr marL="457200" marR="0" lvl="0" indent="-355600" algn="l" rtl="0">
              <a:lnSpc>
                <a:spcPct val="130000"/>
              </a:lnSpc>
              <a:spcBef>
                <a:spcPts val="0"/>
              </a:spcBef>
              <a:spcAft>
                <a:spcPts val="0"/>
              </a:spcAft>
              <a:buClr>
                <a:srgbClr val="1F8084"/>
              </a:buClr>
              <a:buSzPts val="2000"/>
              <a:buFont typeface="Times New Roman"/>
              <a:buChar char="●"/>
            </a:pPr>
            <a:r>
              <a:rPr lang="en-US" sz="2000" b="1" i="0" u="none" strike="noStrike" cap="none" dirty="0">
                <a:solidFill>
                  <a:srgbClr val="92D050"/>
                </a:solidFill>
                <a:latin typeface="Times New Roman"/>
                <a:ea typeface="Times New Roman"/>
                <a:cs typeface="Times New Roman"/>
                <a:sym typeface="Times New Roman"/>
              </a:rPr>
              <a:t>Update-User:</a:t>
            </a:r>
            <a:endParaRPr sz="1400" b="0" i="0" u="none" strike="noStrike" cap="none" dirty="0">
              <a:solidFill>
                <a:srgbClr val="92D050"/>
              </a:solidFill>
              <a:sym typeface="Arial"/>
            </a:endParaRPr>
          </a:p>
          <a:p>
            <a:pPr marL="914400" marR="0" lvl="1" indent="-355600" algn="l" rtl="0">
              <a:lnSpc>
                <a:spcPct val="130000"/>
              </a:lnSpc>
              <a:spcBef>
                <a:spcPts val="0"/>
              </a:spcBef>
              <a:spcAft>
                <a:spcPts val="0"/>
              </a:spcAft>
              <a:buClr>
                <a:schemeClr val="dk1"/>
              </a:buClr>
              <a:buSzPts val="2000"/>
              <a:buFont typeface="Times New Roman"/>
              <a:buChar char="○"/>
            </a:pPr>
            <a:r>
              <a:rPr lang="en-US" sz="2000" b="0" i="0" u="none" strike="noStrike" cap="none" dirty="0">
                <a:solidFill>
                  <a:schemeClr val="dk1"/>
                </a:solidFill>
                <a:latin typeface="Times New Roman"/>
                <a:ea typeface="Times New Roman"/>
                <a:cs typeface="Times New Roman"/>
                <a:sym typeface="Times New Roman"/>
              </a:rPr>
              <a:t>This component contains a form to update the user details.</a:t>
            </a:r>
            <a:endParaRPr sz="1400" b="0" i="0" u="none" strike="noStrike" cap="none" dirty="0">
              <a:solidFill>
                <a:srgbClr val="000000"/>
              </a:solidFill>
              <a:latin typeface="Arial"/>
              <a:ea typeface="Arial"/>
              <a:cs typeface="Arial"/>
              <a:sym typeface="Arial"/>
            </a:endParaRPr>
          </a:p>
          <a:p>
            <a:pPr marL="457200" marR="0" lvl="0" indent="0" algn="l" rtl="0">
              <a:lnSpc>
                <a:spcPct val="130000"/>
              </a:lnSpc>
              <a:spcBef>
                <a:spcPts val="0"/>
              </a:spcBef>
              <a:spcAft>
                <a:spcPts val="0"/>
              </a:spcAft>
              <a:buClr>
                <a:srgbClr val="000000"/>
              </a:buClr>
              <a:buSzPts val="2000"/>
              <a:buFont typeface="Arial"/>
              <a:buNone/>
            </a:pPr>
            <a:endParaRPr sz="2000" b="1" i="0" u="none" strike="noStrike" cap="none" dirty="0">
              <a:solidFill>
                <a:srgbClr val="92D050"/>
              </a:solidFill>
              <a:latin typeface="Times New Roman"/>
              <a:ea typeface="Times New Roman"/>
              <a:cs typeface="Times New Roman"/>
              <a:sym typeface="Times New Roman"/>
            </a:endParaRPr>
          </a:p>
          <a:p>
            <a:pPr marL="457200" marR="0" lvl="0" indent="-355600" algn="l" rtl="0">
              <a:lnSpc>
                <a:spcPct val="130000"/>
              </a:lnSpc>
              <a:spcBef>
                <a:spcPts val="0"/>
              </a:spcBef>
              <a:spcAft>
                <a:spcPts val="0"/>
              </a:spcAft>
              <a:buClr>
                <a:srgbClr val="1F8084"/>
              </a:buClr>
              <a:buSzPts val="2000"/>
              <a:buFont typeface="Times New Roman"/>
              <a:buChar char="●"/>
            </a:pPr>
            <a:r>
              <a:rPr lang="en-US" sz="2000" b="1" i="0" u="none" strike="noStrike" cap="none" dirty="0">
                <a:solidFill>
                  <a:srgbClr val="92D050"/>
                </a:solidFill>
                <a:latin typeface="Times New Roman"/>
                <a:ea typeface="Times New Roman"/>
                <a:cs typeface="Times New Roman"/>
                <a:sym typeface="Times New Roman"/>
              </a:rPr>
              <a:t>Error:</a:t>
            </a:r>
            <a:endParaRPr sz="1400" b="0" i="0" u="none" strike="noStrike" cap="none" dirty="0">
              <a:solidFill>
                <a:srgbClr val="92D050"/>
              </a:solidFill>
              <a:sym typeface="Arial"/>
            </a:endParaRPr>
          </a:p>
          <a:p>
            <a:pPr marL="914400" marR="0" lvl="1" indent="-355600" algn="l" rtl="0">
              <a:lnSpc>
                <a:spcPct val="130000"/>
              </a:lnSpc>
              <a:spcBef>
                <a:spcPts val="0"/>
              </a:spcBef>
              <a:spcAft>
                <a:spcPts val="0"/>
              </a:spcAft>
              <a:buClr>
                <a:schemeClr val="dk1"/>
              </a:buClr>
              <a:buSzPts val="2000"/>
              <a:buFont typeface="Times New Roman"/>
              <a:buChar char="○"/>
            </a:pPr>
            <a:r>
              <a:rPr lang="en-US" sz="2000" b="0" i="0" u="none" strike="noStrike" cap="none" dirty="0">
                <a:solidFill>
                  <a:schemeClr val="dk1"/>
                </a:solidFill>
                <a:latin typeface="Times New Roman"/>
                <a:ea typeface="Times New Roman"/>
                <a:cs typeface="Times New Roman"/>
                <a:sym typeface="Times New Roman"/>
              </a:rPr>
              <a:t>This component handles the error</a:t>
            </a:r>
            <a:endParaRPr sz="1400" b="0" i="0" u="none" strike="noStrike" cap="none" dirty="0">
              <a:solidFill>
                <a:srgbClr val="000000"/>
              </a:solidFill>
              <a:latin typeface="Arial"/>
              <a:ea typeface="Arial"/>
              <a:cs typeface="Arial"/>
              <a:sym typeface="Arial"/>
            </a:endParaRPr>
          </a:p>
          <a:p>
            <a:pPr marL="457200" marR="0" lvl="0" indent="0" algn="l" rtl="0">
              <a:lnSpc>
                <a:spcPct val="130000"/>
              </a:lnSpc>
              <a:spcBef>
                <a:spcPts val="0"/>
              </a:spcBef>
              <a:spcAft>
                <a:spcPts val="0"/>
              </a:spcAft>
              <a:buClr>
                <a:srgbClr val="000000"/>
              </a:buClr>
              <a:buSzPts val="2000"/>
              <a:buFont typeface="Arial"/>
              <a:buNone/>
            </a:pPr>
            <a:endParaRPr sz="2000" b="1" i="0" u="none" strike="noStrike" cap="none" dirty="0">
              <a:solidFill>
                <a:schemeClr val="dk1"/>
              </a:solidFill>
              <a:latin typeface="Times New Roman"/>
              <a:ea typeface="Times New Roman"/>
              <a:cs typeface="Times New Roman"/>
              <a:sym typeface="Times New Roman"/>
            </a:endParaRPr>
          </a:p>
          <a:p>
            <a:pPr marL="457200" marR="0" lvl="0" indent="-355600" algn="l" rtl="0">
              <a:lnSpc>
                <a:spcPct val="130000"/>
              </a:lnSpc>
              <a:spcBef>
                <a:spcPts val="0"/>
              </a:spcBef>
              <a:spcAft>
                <a:spcPts val="0"/>
              </a:spcAft>
              <a:buClr>
                <a:srgbClr val="1F8084"/>
              </a:buClr>
              <a:buSzPts val="2000"/>
              <a:buFont typeface="Times New Roman"/>
              <a:buChar char="●"/>
            </a:pPr>
            <a:r>
              <a:rPr lang="en-US" sz="2000" b="1" i="0" u="none" strike="noStrike" cap="none" dirty="0">
                <a:solidFill>
                  <a:srgbClr val="92D050"/>
                </a:solidFill>
                <a:latin typeface="Times New Roman"/>
                <a:ea typeface="Times New Roman"/>
                <a:cs typeface="Times New Roman"/>
                <a:sym typeface="Times New Roman"/>
              </a:rPr>
              <a:t>Page-not-found:</a:t>
            </a:r>
            <a:endParaRPr sz="1400" b="0" i="0" u="none" strike="noStrike" cap="none" dirty="0">
              <a:solidFill>
                <a:srgbClr val="92D050"/>
              </a:solidFill>
              <a:sym typeface="Arial"/>
            </a:endParaRPr>
          </a:p>
          <a:p>
            <a:pPr marL="914400" marR="0" lvl="1" indent="-355600" algn="l" rtl="0">
              <a:lnSpc>
                <a:spcPct val="130000"/>
              </a:lnSpc>
              <a:spcBef>
                <a:spcPts val="0"/>
              </a:spcBef>
              <a:spcAft>
                <a:spcPts val="0"/>
              </a:spcAft>
              <a:buClr>
                <a:schemeClr val="dk1"/>
              </a:buClr>
              <a:buSzPts val="2000"/>
              <a:buFont typeface="Times New Roman"/>
              <a:buChar char="○"/>
            </a:pPr>
            <a:r>
              <a:rPr lang="en-US" sz="2000" b="0" i="0" u="none" strike="noStrike" cap="none" dirty="0">
                <a:solidFill>
                  <a:schemeClr val="dk1"/>
                </a:solidFill>
                <a:latin typeface="Times New Roman"/>
                <a:ea typeface="Times New Roman"/>
                <a:cs typeface="Times New Roman"/>
                <a:sym typeface="Times New Roman"/>
              </a:rPr>
              <a:t>This component handles 404 Error.</a:t>
            </a:r>
            <a:endParaRPr sz="1400" b="0" i="0" u="none" strike="noStrike" cap="none" dirty="0">
              <a:solidFill>
                <a:srgbClr val="000000"/>
              </a:solidFill>
              <a:latin typeface="Arial"/>
              <a:ea typeface="Arial"/>
              <a:cs typeface="Arial"/>
              <a:sym typeface="Arial"/>
            </a:endParaRPr>
          </a:p>
        </p:txBody>
      </p:sp>
      <p:sp>
        <p:nvSpPr>
          <p:cNvPr id="459" name="Google Shape;459;p43"/>
          <p:cNvSpPr/>
          <p:nvPr/>
        </p:nvSpPr>
        <p:spPr>
          <a:xfrm>
            <a:off x="1" y="6440129"/>
            <a:ext cx="12192000" cy="457200"/>
          </a:xfrm>
          <a:prstGeom prst="rect">
            <a:avLst/>
          </a:prstGeom>
          <a:solidFill>
            <a:srgbClr val="FFFF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0" name="Google Shape;460;p43"/>
          <p:cNvSpPr/>
          <p:nvPr/>
        </p:nvSpPr>
        <p:spPr>
          <a:xfrm>
            <a:off x="0" y="6341936"/>
            <a:ext cx="12192000" cy="66000"/>
          </a:xfrm>
          <a:prstGeom prst="rect">
            <a:avLst/>
          </a:prstGeom>
          <a:solidFill>
            <a:srgbClr val="7C7F7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sp>
        <p:nvSpPr>
          <p:cNvPr id="465" name="Google Shape;465;p44"/>
          <p:cNvSpPr txBox="1"/>
          <p:nvPr/>
        </p:nvSpPr>
        <p:spPr>
          <a:xfrm>
            <a:off x="1359082" y="1069126"/>
            <a:ext cx="9470700" cy="4094400"/>
          </a:xfrm>
          <a:prstGeom prst="rect">
            <a:avLst/>
          </a:prstGeom>
          <a:noFill/>
          <a:ln>
            <a:noFill/>
          </a:ln>
        </p:spPr>
        <p:txBody>
          <a:bodyPr spcFirstLastPara="1" wrap="square" lIns="91425" tIns="45700" rIns="91425" bIns="45700" anchor="t" anchorCtr="0">
            <a:spAutoFit/>
          </a:bodyPr>
          <a:lstStyle/>
          <a:p>
            <a:pPr marL="457200" marR="0" lvl="0" indent="-355600" algn="l" rtl="0">
              <a:lnSpc>
                <a:spcPct val="100000"/>
              </a:lnSpc>
              <a:spcBef>
                <a:spcPts val="0"/>
              </a:spcBef>
              <a:spcAft>
                <a:spcPts val="0"/>
              </a:spcAft>
              <a:buClr>
                <a:srgbClr val="1F8084"/>
              </a:buClr>
              <a:buSzPts val="2000"/>
              <a:buFont typeface="Times New Roman"/>
              <a:buChar char="●"/>
            </a:pPr>
            <a:r>
              <a:rPr lang="en-US" sz="2000" b="1" i="0" u="none" strike="noStrike" cap="none" dirty="0">
                <a:solidFill>
                  <a:srgbClr val="92D050"/>
                </a:solidFill>
                <a:latin typeface="Times New Roman"/>
                <a:ea typeface="Times New Roman"/>
                <a:cs typeface="Times New Roman"/>
                <a:sym typeface="Times New Roman"/>
              </a:rPr>
              <a:t>View All User Component:</a:t>
            </a:r>
            <a:endParaRPr sz="1400" b="0" i="0" u="none" strike="noStrike" cap="none" dirty="0">
              <a:solidFill>
                <a:srgbClr val="92D050"/>
              </a:solidFil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dirty="0">
                <a:solidFill>
                  <a:schemeClr val="dk1"/>
                </a:solidFill>
                <a:latin typeface="Times New Roman"/>
                <a:ea typeface="Times New Roman"/>
                <a:cs typeface="Times New Roman"/>
                <a:sym typeface="Times New Roman"/>
              </a:rPr>
              <a:t>        </a:t>
            </a:r>
            <a:r>
              <a:rPr lang="en-US" sz="2000" b="0" i="0" u="none" strike="noStrike" cap="none" dirty="0">
                <a:solidFill>
                  <a:schemeClr val="dk1"/>
                </a:solidFill>
                <a:latin typeface="Times New Roman"/>
                <a:ea typeface="Times New Roman"/>
                <a:cs typeface="Times New Roman"/>
                <a:sym typeface="Times New Roman"/>
              </a:rPr>
              <a:t>This component displays all the users details from the admin side</a:t>
            </a:r>
            <a:endParaRPr sz="1400" b="0" i="0" u="none" strike="noStrike" cap="none" dirty="0">
              <a:solidFill>
                <a:srgbClr val="000000"/>
              </a:solidFill>
              <a:latin typeface="Arial"/>
              <a:ea typeface="Arial"/>
              <a:cs typeface="Arial"/>
              <a:sym typeface="Arial"/>
            </a:endParaRPr>
          </a:p>
          <a:p>
            <a:pPr marL="457200" marR="0" lvl="0" indent="0" algn="l" rtl="0">
              <a:lnSpc>
                <a:spcPct val="100000"/>
              </a:lnSpc>
              <a:spcBef>
                <a:spcPts val="0"/>
              </a:spcBef>
              <a:spcAft>
                <a:spcPts val="0"/>
              </a:spcAft>
              <a:buClr>
                <a:srgbClr val="000000"/>
              </a:buClr>
              <a:buSzPts val="2000"/>
              <a:buFont typeface="Arial"/>
              <a:buNone/>
            </a:pPr>
            <a:endParaRPr sz="2000" b="0" i="0" u="none" strike="noStrike" cap="none" dirty="0">
              <a:solidFill>
                <a:schemeClr val="dk1"/>
              </a:solidFill>
              <a:latin typeface="Times New Roman"/>
              <a:ea typeface="Times New Roman"/>
              <a:cs typeface="Times New Roman"/>
              <a:sym typeface="Times New Roman"/>
            </a:endParaRPr>
          </a:p>
          <a:p>
            <a:pPr marL="457200" marR="0" lvl="0" indent="-355600" algn="l" rtl="0">
              <a:lnSpc>
                <a:spcPct val="100000"/>
              </a:lnSpc>
              <a:spcBef>
                <a:spcPts val="0"/>
              </a:spcBef>
              <a:spcAft>
                <a:spcPts val="0"/>
              </a:spcAft>
              <a:buClr>
                <a:srgbClr val="1F8084"/>
              </a:buClr>
              <a:buSzPts val="2000"/>
              <a:buFont typeface="Times New Roman"/>
              <a:buChar char="●"/>
            </a:pPr>
            <a:r>
              <a:rPr lang="en-US" sz="2000" b="1" i="0" u="none" strike="noStrike" cap="none" dirty="0">
                <a:solidFill>
                  <a:srgbClr val="92D050"/>
                </a:solidFill>
                <a:latin typeface="Times New Roman"/>
                <a:ea typeface="Times New Roman"/>
                <a:cs typeface="Times New Roman"/>
                <a:sym typeface="Times New Roman"/>
              </a:rPr>
              <a:t>View All Bookings:</a:t>
            </a:r>
            <a:endParaRPr sz="1400" b="0" i="0" u="none" strike="noStrike" cap="none" dirty="0">
              <a:solidFill>
                <a:srgbClr val="92D050"/>
              </a:solidFil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dirty="0">
                <a:solidFill>
                  <a:srgbClr val="1F8084"/>
                </a:solidFill>
                <a:latin typeface="Times New Roman"/>
                <a:ea typeface="Times New Roman"/>
                <a:cs typeface="Times New Roman"/>
                <a:sym typeface="Times New Roman"/>
              </a:rPr>
              <a:t>      </a:t>
            </a:r>
            <a:r>
              <a:rPr lang="en-US" sz="2000" b="1" i="0" u="none" strike="noStrike" cap="none" dirty="0">
                <a:solidFill>
                  <a:schemeClr val="dk1"/>
                </a:solidFill>
                <a:latin typeface="Times New Roman"/>
                <a:ea typeface="Times New Roman"/>
                <a:cs typeface="Times New Roman"/>
                <a:sym typeface="Times New Roman"/>
              </a:rPr>
              <a:t> </a:t>
            </a:r>
            <a:r>
              <a:rPr lang="en-US" sz="2000" b="0" i="0" u="none" strike="noStrike" cap="none" dirty="0">
                <a:solidFill>
                  <a:schemeClr val="dk1"/>
                </a:solidFill>
                <a:latin typeface="Times New Roman"/>
                <a:ea typeface="Times New Roman"/>
                <a:cs typeface="Times New Roman"/>
                <a:sym typeface="Times New Roman"/>
              </a:rPr>
              <a:t>This component displays all bookings of  a user using user ID</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endParaRPr sz="2000" b="0" i="0" u="none" strike="noStrike" cap="none" dirty="0">
              <a:solidFill>
                <a:schemeClr val="dk1"/>
              </a:solidFill>
              <a:latin typeface="Times New Roman"/>
              <a:ea typeface="Times New Roman"/>
              <a:cs typeface="Times New Roman"/>
              <a:sym typeface="Times New Roman"/>
            </a:endParaRPr>
          </a:p>
          <a:p>
            <a:pPr marL="457200" marR="0" lvl="0" indent="-355600" algn="l" rtl="0">
              <a:lnSpc>
                <a:spcPct val="100000"/>
              </a:lnSpc>
              <a:spcBef>
                <a:spcPts val="0"/>
              </a:spcBef>
              <a:spcAft>
                <a:spcPts val="0"/>
              </a:spcAft>
              <a:buClr>
                <a:srgbClr val="1F8084"/>
              </a:buClr>
              <a:buSzPts val="2000"/>
              <a:buFont typeface="Times New Roman"/>
              <a:buChar char="●"/>
            </a:pPr>
            <a:r>
              <a:rPr lang="en-US" sz="2000" b="1" i="0" u="none" strike="noStrike" cap="none" dirty="0">
                <a:solidFill>
                  <a:srgbClr val="92D050"/>
                </a:solidFill>
                <a:latin typeface="Times New Roman"/>
                <a:ea typeface="Times New Roman"/>
                <a:cs typeface="Times New Roman"/>
                <a:sym typeface="Times New Roman"/>
              </a:rPr>
              <a:t>About us:</a:t>
            </a:r>
            <a:endParaRPr sz="1400" b="0" i="0" u="none" strike="noStrike" cap="none" dirty="0">
              <a:solidFill>
                <a:srgbClr val="92D050"/>
              </a:solidFil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dirty="0">
                <a:solidFill>
                  <a:srgbClr val="1F8084"/>
                </a:solidFill>
                <a:latin typeface="Times New Roman"/>
                <a:ea typeface="Times New Roman"/>
                <a:cs typeface="Times New Roman"/>
                <a:sym typeface="Times New Roman"/>
              </a:rPr>
              <a:t>      </a:t>
            </a:r>
            <a:r>
              <a:rPr lang="en-US" sz="2000" b="1" i="0" u="none" strike="noStrike" cap="none" dirty="0">
                <a:solidFill>
                  <a:schemeClr val="dk1"/>
                </a:solidFill>
                <a:latin typeface="Times New Roman"/>
                <a:ea typeface="Times New Roman"/>
                <a:cs typeface="Times New Roman"/>
                <a:sym typeface="Times New Roman"/>
              </a:rPr>
              <a:t>  </a:t>
            </a:r>
            <a:r>
              <a:rPr lang="en-US" sz="2000" b="0" i="0" u="none" strike="noStrike" cap="none" dirty="0">
                <a:solidFill>
                  <a:schemeClr val="dk1"/>
                </a:solidFill>
                <a:latin typeface="Times New Roman"/>
                <a:ea typeface="Times New Roman"/>
                <a:cs typeface="Times New Roman"/>
                <a:sym typeface="Times New Roman"/>
              </a:rPr>
              <a:t>This component provides information about the Online Bus Booking System</a:t>
            </a:r>
            <a:endParaRPr sz="1400" b="0" i="0" u="none" strike="noStrike" cap="none" dirty="0">
              <a:solidFill>
                <a:srgbClr val="000000"/>
              </a:solidFill>
              <a:latin typeface="Arial"/>
              <a:ea typeface="Arial"/>
              <a:cs typeface="Arial"/>
              <a:sym typeface="Arial"/>
            </a:endParaRPr>
          </a:p>
          <a:p>
            <a:pPr marL="457200" marR="0" lvl="0" indent="0" algn="l" rtl="0">
              <a:lnSpc>
                <a:spcPct val="100000"/>
              </a:lnSpc>
              <a:spcBef>
                <a:spcPts val="0"/>
              </a:spcBef>
              <a:spcAft>
                <a:spcPts val="0"/>
              </a:spcAft>
              <a:buClr>
                <a:srgbClr val="000000"/>
              </a:buClr>
              <a:buSzPts val="2000"/>
              <a:buFont typeface="Arial"/>
              <a:buNone/>
            </a:pPr>
            <a:endParaRPr sz="2000" b="1" i="0" u="none" strike="noStrike" cap="none" dirty="0">
              <a:solidFill>
                <a:srgbClr val="92D050"/>
              </a:solidFill>
              <a:latin typeface="Times New Roman"/>
              <a:ea typeface="Times New Roman"/>
              <a:cs typeface="Times New Roman"/>
              <a:sym typeface="Times New Roman"/>
            </a:endParaRPr>
          </a:p>
          <a:p>
            <a:pPr marL="457200" marR="0" lvl="0" indent="-355600" algn="l" rtl="0">
              <a:lnSpc>
                <a:spcPct val="100000"/>
              </a:lnSpc>
              <a:spcBef>
                <a:spcPts val="0"/>
              </a:spcBef>
              <a:spcAft>
                <a:spcPts val="0"/>
              </a:spcAft>
              <a:buClr>
                <a:srgbClr val="1F8084"/>
              </a:buClr>
              <a:buSzPts val="2000"/>
              <a:buFont typeface="Times New Roman"/>
              <a:buChar char="●"/>
            </a:pPr>
            <a:r>
              <a:rPr lang="en-US" sz="2000" b="1" i="0" u="none" strike="noStrike" cap="none" dirty="0">
                <a:solidFill>
                  <a:srgbClr val="92D050"/>
                </a:solidFill>
                <a:latin typeface="Times New Roman"/>
                <a:ea typeface="Times New Roman"/>
                <a:cs typeface="Times New Roman"/>
                <a:sym typeface="Times New Roman"/>
              </a:rPr>
              <a:t>Contact us:</a:t>
            </a:r>
            <a:endParaRPr sz="1400" b="0" i="0" u="none" strike="noStrike" cap="none" dirty="0">
              <a:solidFill>
                <a:srgbClr val="92D050"/>
              </a:solidFill>
              <a:sym typeface="Arial"/>
            </a:endParaRPr>
          </a:p>
          <a:p>
            <a:pPr marL="457200" marR="0" lvl="0" indent="0" algn="l" rtl="0">
              <a:lnSpc>
                <a:spcPct val="100000"/>
              </a:lnSpc>
              <a:spcBef>
                <a:spcPts val="0"/>
              </a:spcBef>
              <a:spcAft>
                <a:spcPts val="0"/>
              </a:spcAft>
              <a:buClr>
                <a:srgbClr val="000000"/>
              </a:buClr>
              <a:buSzPts val="2000"/>
              <a:buFont typeface="Arial"/>
              <a:buNone/>
            </a:pPr>
            <a:r>
              <a:rPr lang="en-US" sz="2000" b="1" i="0" u="none" strike="noStrike" cap="none" dirty="0">
                <a:solidFill>
                  <a:schemeClr val="dk1"/>
                </a:solidFill>
                <a:latin typeface="Times New Roman"/>
                <a:ea typeface="Times New Roman"/>
                <a:cs typeface="Times New Roman"/>
                <a:sym typeface="Times New Roman"/>
              </a:rPr>
              <a:t> </a:t>
            </a:r>
            <a:r>
              <a:rPr lang="en-US" sz="2000" b="0" i="0" u="none" strike="noStrike" cap="none" dirty="0">
                <a:solidFill>
                  <a:schemeClr val="dk1"/>
                </a:solidFill>
                <a:latin typeface="Times New Roman"/>
                <a:ea typeface="Times New Roman"/>
                <a:cs typeface="Times New Roman"/>
                <a:sym typeface="Times New Roman"/>
              </a:rPr>
              <a:t>This component displays the contact details for customer support</a:t>
            </a:r>
            <a:endParaRPr sz="1400" b="0" i="0" u="none" strike="noStrike" cap="none" dirty="0">
              <a:solidFill>
                <a:srgbClr val="000000"/>
              </a:solidFill>
              <a:latin typeface="Arial"/>
              <a:ea typeface="Arial"/>
              <a:cs typeface="Arial"/>
              <a:sym typeface="Arial"/>
            </a:endParaRPr>
          </a:p>
          <a:p>
            <a:pPr marL="342900" marR="0" lvl="0" indent="-215900" algn="l" rtl="0">
              <a:lnSpc>
                <a:spcPct val="100000"/>
              </a:lnSpc>
              <a:spcBef>
                <a:spcPts val="0"/>
              </a:spcBef>
              <a:spcAft>
                <a:spcPts val="0"/>
              </a:spcAft>
              <a:buClr>
                <a:schemeClr val="dk1"/>
              </a:buClr>
              <a:buSzPts val="2000"/>
              <a:buFont typeface="Noto Sans Symbols"/>
              <a:buNone/>
            </a:pPr>
            <a:endParaRPr sz="2000" b="0" i="0" u="none" strike="noStrike" cap="none" dirty="0">
              <a:solidFill>
                <a:schemeClr val="dk1"/>
              </a:solidFill>
              <a:latin typeface="Times New Roman"/>
              <a:ea typeface="Times New Roman"/>
              <a:cs typeface="Times New Roman"/>
              <a:sym typeface="Times New Roman"/>
            </a:endParaRPr>
          </a:p>
          <a:p>
            <a:pPr marL="342900" marR="0" lvl="0" indent="-215900" algn="l" rtl="0">
              <a:lnSpc>
                <a:spcPct val="100000"/>
              </a:lnSpc>
              <a:spcBef>
                <a:spcPts val="0"/>
              </a:spcBef>
              <a:spcAft>
                <a:spcPts val="0"/>
              </a:spcAft>
              <a:buClr>
                <a:schemeClr val="dk1"/>
              </a:buClr>
              <a:buSzPts val="2000"/>
              <a:buFont typeface="Noto Sans Symbols"/>
              <a:buNone/>
            </a:pPr>
            <a:endParaRPr sz="2000" b="1" i="0" u="none" strike="noStrike" cap="none" dirty="0">
              <a:solidFill>
                <a:schemeClr val="dk1"/>
              </a:solidFill>
              <a:latin typeface="Times New Roman"/>
              <a:ea typeface="Times New Roman"/>
              <a:cs typeface="Times New Roman"/>
              <a:sym typeface="Times New Roman"/>
            </a:endParaRPr>
          </a:p>
        </p:txBody>
      </p:sp>
      <p:sp>
        <p:nvSpPr>
          <p:cNvPr id="466" name="Google Shape;466;p44"/>
          <p:cNvSpPr/>
          <p:nvPr/>
        </p:nvSpPr>
        <p:spPr>
          <a:xfrm>
            <a:off x="1" y="6420464"/>
            <a:ext cx="12192000" cy="457200"/>
          </a:xfrm>
          <a:prstGeom prst="rect">
            <a:avLst/>
          </a:prstGeom>
          <a:solidFill>
            <a:srgbClr val="FFFF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7" name="Google Shape;467;p44"/>
          <p:cNvSpPr/>
          <p:nvPr/>
        </p:nvSpPr>
        <p:spPr>
          <a:xfrm>
            <a:off x="0" y="6341936"/>
            <a:ext cx="12192000" cy="66000"/>
          </a:xfrm>
          <a:prstGeom prst="rect">
            <a:avLst/>
          </a:prstGeom>
          <a:solidFill>
            <a:srgbClr val="7C7F7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71"/>
        <p:cNvGrpSpPr/>
        <p:nvPr/>
      </p:nvGrpSpPr>
      <p:grpSpPr>
        <a:xfrm>
          <a:off x="0" y="0"/>
          <a:ext cx="0" cy="0"/>
          <a:chOff x="0" y="0"/>
          <a:chExt cx="0" cy="0"/>
        </a:xfrm>
      </p:grpSpPr>
      <p:sp>
        <p:nvSpPr>
          <p:cNvPr id="472" name="Google Shape;472;p45"/>
          <p:cNvSpPr/>
          <p:nvPr/>
        </p:nvSpPr>
        <p:spPr>
          <a:xfrm>
            <a:off x="700161" y="1503142"/>
            <a:ext cx="10980851" cy="3785652"/>
          </a:xfrm>
          <a:prstGeom prst="rect">
            <a:avLst/>
          </a:prstGeom>
          <a:noFill/>
          <a:ln>
            <a:noFill/>
          </a:ln>
        </p:spPr>
        <p:txBody>
          <a:bodyPr spcFirstLastPara="1" wrap="square" lIns="91425" tIns="45700" rIns="91425" bIns="45700" anchor="t" anchorCtr="0">
            <a:noAutofit/>
          </a:bodyPr>
          <a:lstStyle/>
          <a:p>
            <a:pPr marL="0" marR="0" lvl="0" indent="0" algn="just" rtl="0">
              <a:lnSpc>
                <a:spcPct val="120000"/>
              </a:lnSpc>
              <a:spcBef>
                <a:spcPts val="0"/>
              </a:spcBef>
              <a:spcAft>
                <a:spcPts val="0"/>
              </a:spcAft>
              <a:buClr>
                <a:srgbClr val="000000"/>
              </a:buClr>
              <a:buSzPts val="2000"/>
              <a:buFont typeface="Arial"/>
              <a:buNone/>
            </a:pPr>
            <a:r>
              <a:rPr lang="en-US" sz="2000" b="0" i="0" u="none" strike="noStrike" cap="none">
                <a:solidFill>
                  <a:schemeClr val="dk1"/>
                </a:solidFill>
                <a:latin typeface="Times New Roman"/>
                <a:ea typeface="Times New Roman"/>
                <a:cs typeface="Times New Roman"/>
                <a:sym typeface="Times New Roman"/>
              </a:rPr>
              <a:t>Service is a piece of reusable code with a focused purpose. A code that you will use across multiple components in your application.</a:t>
            </a:r>
            <a:endParaRPr sz="1400" b="0" i="0" u="none" strike="noStrike" cap="none">
              <a:solidFill>
                <a:srgbClr val="000000"/>
              </a:solidFill>
              <a:latin typeface="Arial"/>
              <a:ea typeface="Arial"/>
              <a:cs typeface="Arial"/>
              <a:sym typeface="Arial"/>
            </a:endParaRPr>
          </a:p>
          <a:p>
            <a:pPr marL="342900" marR="0" lvl="0" indent="-342900" algn="just" rtl="0">
              <a:lnSpc>
                <a:spcPct val="120000"/>
              </a:lnSpc>
              <a:spcBef>
                <a:spcPts val="0"/>
              </a:spcBef>
              <a:spcAft>
                <a:spcPts val="0"/>
              </a:spcAft>
              <a:buClr>
                <a:schemeClr val="dk1"/>
              </a:buClr>
              <a:buSzPts val="2000"/>
              <a:buFont typeface="Arial"/>
              <a:buChar char="•"/>
            </a:pPr>
            <a:r>
              <a:rPr lang="en-US" sz="2000" b="0" i="0" u="none" strike="noStrike" cap="none">
                <a:solidFill>
                  <a:schemeClr val="dk1"/>
                </a:solidFill>
                <a:latin typeface="Times New Roman"/>
                <a:ea typeface="Times New Roman"/>
                <a:cs typeface="Times New Roman"/>
                <a:sym typeface="Times New Roman"/>
              </a:rPr>
              <a:t>Our components need to access the data. You can write data access code in each Component, but this is very inefficient and breaks the rule of single responsibility. The Component should focus on presenting the data to the user.</a:t>
            </a:r>
            <a:endParaRPr sz="1400" b="0" i="0" u="none" strike="noStrike" cap="none">
              <a:solidFill>
                <a:srgbClr val="000000"/>
              </a:solidFill>
              <a:latin typeface="Arial"/>
              <a:ea typeface="Arial"/>
              <a:cs typeface="Arial"/>
              <a:sym typeface="Arial"/>
            </a:endParaRPr>
          </a:p>
          <a:p>
            <a:pPr marL="342900" marR="0" lvl="0" indent="-215900" algn="just" rtl="0">
              <a:lnSpc>
                <a:spcPct val="120000"/>
              </a:lnSpc>
              <a:spcBef>
                <a:spcPts val="0"/>
              </a:spcBef>
              <a:spcAft>
                <a:spcPts val="0"/>
              </a:spcAft>
              <a:buClr>
                <a:schemeClr val="dk1"/>
              </a:buClr>
              <a:buSzPts val="2000"/>
              <a:buFont typeface="Arial"/>
              <a:buNone/>
            </a:pPr>
            <a:endParaRPr sz="2000" b="0" i="0" u="none" strike="noStrike" cap="none">
              <a:solidFill>
                <a:schemeClr val="dk1"/>
              </a:solidFill>
              <a:latin typeface="Times New Roman"/>
              <a:ea typeface="Times New Roman"/>
              <a:cs typeface="Times New Roman"/>
              <a:sym typeface="Times New Roman"/>
            </a:endParaRPr>
          </a:p>
          <a:p>
            <a:pPr marL="342900" marR="0" lvl="0" indent="-342900" algn="just" rtl="0">
              <a:lnSpc>
                <a:spcPct val="120000"/>
              </a:lnSpc>
              <a:spcBef>
                <a:spcPts val="0"/>
              </a:spcBef>
              <a:spcAft>
                <a:spcPts val="0"/>
              </a:spcAft>
              <a:buClr>
                <a:schemeClr val="dk1"/>
              </a:buClr>
              <a:buSzPts val="2000"/>
              <a:buFont typeface="Arial"/>
              <a:buChar char="•"/>
            </a:pPr>
            <a:r>
              <a:rPr lang="en-US" sz="2000" b="0" i="0" u="none" strike="noStrike" cap="none">
                <a:solidFill>
                  <a:schemeClr val="dk1"/>
                </a:solidFill>
                <a:latin typeface="Times New Roman"/>
                <a:ea typeface="Times New Roman"/>
                <a:cs typeface="Times New Roman"/>
                <a:sym typeface="Times New Roman"/>
              </a:rPr>
              <a:t>Command to generate service: ng g s &lt;service_name&gt;</a:t>
            </a:r>
            <a:endParaRPr sz="2000" b="0" i="0" u="none" strike="noStrike" cap="none">
              <a:solidFill>
                <a:schemeClr val="dk1"/>
              </a:solidFill>
              <a:latin typeface="Times New Roman"/>
              <a:ea typeface="Times New Roman"/>
              <a:cs typeface="Times New Roman"/>
              <a:sym typeface="Times New Roman"/>
            </a:endParaRPr>
          </a:p>
          <a:p>
            <a:pPr marL="342900" marR="0" lvl="0" indent="-342900" algn="just" rtl="0">
              <a:lnSpc>
                <a:spcPct val="120000"/>
              </a:lnSpc>
              <a:spcBef>
                <a:spcPts val="0"/>
              </a:spcBef>
              <a:spcAft>
                <a:spcPts val="0"/>
              </a:spcAft>
              <a:buClr>
                <a:schemeClr val="dk1"/>
              </a:buClr>
              <a:buSzPts val="2000"/>
              <a:buFont typeface="Arial"/>
              <a:buChar char="•"/>
            </a:pPr>
            <a:r>
              <a:rPr lang="en-US" sz="2000" b="0" i="0" u="none" strike="noStrike" cap="none">
                <a:solidFill>
                  <a:schemeClr val="dk1"/>
                </a:solidFill>
                <a:latin typeface="Times New Roman"/>
                <a:ea typeface="Times New Roman"/>
                <a:cs typeface="Times New Roman"/>
                <a:sym typeface="Times New Roman"/>
              </a:rPr>
              <a:t>There are two services in this application</a:t>
            </a:r>
            <a:endParaRPr sz="1400" b="0" i="0" u="none" strike="noStrike" cap="none">
              <a:solidFill>
                <a:srgbClr val="000000"/>
              </a:solidFill>
              <a:latin typeface="Arial"/>
              <a:ea typeface="Arial"/>
              <a:cs typeface="Arial"/>
              <a:sym typeface="Arial"/>
            </a:endParaRPr>
          </a:p>
          <a:p>
            <a:pPr marL="800100" marR="0" lvl="1" indent="-342900" algn="just" rtl="0">
              <a:lnSpc>
                <a:spcPct val="120000"/>
              </a:lnSpc>
              <a:spcBef>
                <a:spcPts val="0"/>
              </a:spcBef>
              <a:spcAft>
                <a:spcPts val="0"/>
              </a:spcAft>
              <a:buClr>
                <a:schemeClr val="dk1"/>
              </a:buClr>
              <a:buSzPts val="2000"/>
              <a:buFont typeface="Arial"/>
              <a:buChar char="•"/>
            </a:pPr>
            <a:r>
              <a:rPr lang="en-US" sz="2000" b="0" i="0" u="none" strike="noStrike" cap="none">
                <a:solidFill>
                  <a:schemeClr val="dk1"/>
                </a:solidFill>
                <a:latin typeface="Times New Roman"/>
                <a:ea typeface="Times New Roman"/>
                <a:cs typeface="Times New Roman"/>
                <a:sym typeface="Times New Roman"/>
              </a:rPr>
              <a:t>Admin-Service</a:t>
            </a:r>
            <a:endParaRPr sz="1400" b="0" i="0" u="none" strike="noStrike" cap="none">
              <a:solidFill>
                <a:srgbClr val="000000"/>
              </a:solidFill>
              <a:latin typeface="Arial"/>
              <a:ea typeface="Arial"/>
              <a:cs typeface="Arial"/>
              <a:sym typeface="Arial"/>
            </a:endParaRPr>
          </a:p>
          <a:p>
            <a:pPr marL="800100" marR="0" lvl="1" indent="-342900" algn="just" rtl="0">
              <a:lnSpc>
                <a:spcPct val="120000"/>
              </a:lnSpc>
              <a:spcBef>
                <a:spcPts val="0"/>
              </a:spcBef>
              <a:spcAft>
                <a:spcPts val="0"/>
              </a:spcAft>
              <a:buClr>
                <a:schemeClr val="dk1"/>
              </a:buClr>
              <a:buSzPts val="2000"/>
              <a:buFont typeface="Arial"/>
              <a:buChar char="•"/>
            </a:pPr>
            <a:r>
              <a:rPr lang="en-US" sz="2000" b="0" i="0" u="none" strike="noStrike" cap="none">
                <a:solidFill>
                  <a:schemeClr val="dk1"/>
                </a:solidFill>
                <a:latin typeface="Times New Roman"/>
                <a:ea typeface="Times New Roman"/>
                <a:cs typeface="Times New Roman"/>
                <a:sym typeface="Times New Roman"/>
              </a:rPr>
              <a:t>User-Service</a:t>
            </a:r>
            <a:endParaRPr sz="1400" b="0" i="0" u="none" strike="noStrike" cap="none">
              <a:solidFill>
                <a:srgbClr val="000000"/>
              </a:solidFill>
              <a:latin typeface="Arial"/>
              <a:ea typeface="Arial"/>
              <a:cs typeface="Arial"/>
              <a:sym typeface="Arial"/>
            </a:endParaRPr>
          </a:p>
        </p:txBody>
      </p:sp>
      <p:sp>
        <p:nvSpPr>
          <p:cNvPr id="473" name="Google Shape;473;p45"/>
          <p:cNvSpPr txBox="1"/>
          <p:nvPr/>
        </p:nvSpPr>
        <p:spPr>
          <a:xfrm>
            <a:off x="700161" y="850739"/>
            <a:ext cx="2426498"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dirty="0">
                <a:solidFill>
                  <a:srgbClr val="92D050"/>
                </a:solidFill>
                <a:latin typeface="Times New Roman"/>
                <a:ea typeface="Times New Roman"/>
                <a:cs typeface="Times New Roman"/>
                <a:sym typeface="Times New Roman"/>
              </a:rPr>
              <a:t>Angular Services</a:t>
            </a:r>
            <a:endParaRPr sz="2400" b="1" i="0" u="none" strike="noStrike" cap="none" dirty="0">
              <a:solidFill>
                <a:srgbClr val="92D050"/>
              </a:solidFill>
              <a:latin typeface="Calibri"/>
              <a:ea typeface="Calibri"/>
              <a:cs typeface="Calibri"/>
              <a:sym typeface="Calibri"/>
            </a:endParaRPr>
          </a:p>
        </p:txBody>
      </p:sp>
      <p:pic>
        <p:nvPicPr>
          <p:cNvPr id="474" name="Google Shape;474;p45" descr="WhatsApp Image 2022-05-13 at 1.17.20 PM.jpeg"/>
          <p:cNvPicPr preferRelativeResize="0"/>
          <p:nvPr/>
        </p:nvPicPr>
        <p:blipFill rotWithShape="1">
          <a:blip r:embed="rId3">
            <a:alphaModFix/>
          </a:blip>
          <a:srcRect/>
          <a:stretch/>
        </p:blipFill>
        <p:spPr>
          <a:xfrm>
            <a:off x="5458955" y="4116014"/>
            <a:ext cx="6733046" cy="2158947"/>
          </a:xfrm>
          <a:prstGeom prst="rect">
            <a:avLst/>
          </a:prstGeom>
          <a:noFill/>
          <a:ln>
            <a:noFill/>
          </a:ln>
        </p:spPr>
      </p:pic>
      <p:sp>
        <p:nvSpPr>
          <p:cNvPr id="475" name="Google Shape;475;p45"/>
          <p:cNvSpPr/>
          <p:nvPr/>
        </p:nvSpPr>
        <p:spPr>
          <a:xfrm>
            <a:off x="1" y="6420465"/>
            <a:ext cx="12192000" cy="457200"/>
          </a:xfrm>
          <a:prstGeom prst="rect">
            <a:avLst/>
          </a:prstGeom>
          <a:solidFill>
            <a:srgbClr val="FFFF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6" name="Google Shape;476;p45"/>
          <p:cNvSpPr/>
          <p:nvPr/>
        </p:nvSpPr>
        <p:spPr>
          <a:xfrm>
            <a:off x="0" y="6341936"/>
            <a:ext cx="12192000" cy="66000"/>
          </a:xfrm>
          <a:prstGeom prst="rect">
            <a:avLst/>
          </a:prstGeom>
          <a:solidFill>
            <a:srgbClr val="7C7F7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80"/>
        <p:cNvGrpSpPr/>
        <p:nvPr/>
      </p:nvGrpSpPr>
      <p:grpSpPr>
        <a:xfrm>
          <a:off x="0" y="0"/>
          <a:ext cx="0" cy="0"/>
          <a:chOff x="0" y="0"/>
          <a:chExt cx="0" cy="0"/>
        </a:xfrm>
      </p:grpSpPr>
      <p:sp>
        <p:nvSpPr>
          <p:cNvPr id="481" name="Google Shape;481;p46"/>
          <p:cNvSpPr/>
          <p:nvPr/>
        </p:nvSpPr>
        <p:spPr>
          <a:xfrm>
            <a:off x="501949" y="577700"/>
            <a:ext cx="5000400" cy="4515000"/>
          </a:xfrm>
          <a:prstGeom prst="rect">
            <a:avLst/>
          </a:prstGeom>
          <a:noFill/>
          <a:ln>
            <a:noFill/>
          </a:ln>
        </p:spPr>
        <p:txBody>
          <a:bodyPr spcFirstLastPara="1" wrap="square" lIns="91425" tIns="45700" rIns="91425" bIns="45700" anchor="t" anchorCtr="0">
            <a:noAutofit/>
          </a:bodyPr>
          <a:lstStyle/>
          <a:p>
            <a:pPr marL="457200" marR="0" lvl="0" indent="-355600" algn="l" rtl="0">
              <a:lnSpc>
                <a:spcPct val="120000"/>
              </a:lnSpc>
              <a:spcBef>
                <a:spcPts val="0"/>
              </a:spcBef>
              <a:spcAft>
                <a:spcPts val="0"/>
              </a:spcAft>
              <a:buClr>
                <a:srgbClr val="1F8084"/>
              </a:buClr>
              <a:buSzPts val="2000"/>
              <a:buFont typeface="Courier New" panose="02070309020205020404" pitchFamily="49" charset="0"/>
              <a:buChar char="o"/>
            </a:pPr>
            <a:r>
              <a:rPr lang="en-US" sz="2000" b="1" i="0" u="none" strike="noStrike" cap="none" dirty="0">
                <a:solidFill>
                  <a:schemeClr val="accent6"/>
                </a:solidFill>
                <a:latin typeface="Times New Roman"/>
                <a:ea typeface="Times New Roman"/>
                <a:cs typeface="Times New Roman"/>
                <a:sym typeface="Times New Roman"/>
              </a:rPr>
              <a:t>Admin</a:t>
            </a:r>
            <a:r>
              <a:rPr lang="en-US" sz="2000" b="1" i="0" u="none" strike="noStrike" cap="none" dirty="0">
                <a:solidFill>
                  <a:srgbClr val="1F8084"/>
                </a:solidFill>
                <a:latin typeface="Times New Roman"/>
                <a:ea typeface="Times New Roman"/>
                <a:cs typeface="Times New Roman"/>
                <a:sym typeface="Times New Roman"/>
              </a:rPr>
              <a:t> </a:t>
            </a:r>
            <a:r>
              <a:rPr lang="en-US" sz="2000" b="1" i="0" u="none" strike="noStrike" cap="none" dirty="0">
                <a:solidFill>
                  <a:schemeClr val="accent6"/>
                </a:solidFill>
                <a:latin typeface="Times New Roman"/>
                <a:ea typeface="Times New Roman"/>
                <a:cs typeface="Times New Roman"/>
                <a:sym typeface="Times New Roman"/>
              </a:rPr>
              <a:t>Service</a:t>
            </a:r>
            <a:r>
              <a:rPr lang="en-US" sz="2000" b="0" i="0" u="none" strike="noStrike" cap="none" dirty="0">
                <a:solidFill>
                  <a:srgbClr val="1F8084"/>
                </a:solidFill>
                <a:latin typeface="Times New Roman"/>
                <a:ea typeface="Times New Roman"/>
                <a:cs typeface="Times New Roman"/>
                <a:sym typeface="Times New Roman"/>
              </a:rPr>
              <a:t>:</a:t>
            </a:r>
            <a:endParaRPr sz="1400" b="0" i="0" u="none" strike="noStrike" cap="none" dirty="0">
              <a:solidFill>
                <a:srgbClr val="1F8084"/>
              </a:solidFill>
              <a:latin typeface="Times New Roman"/>
              <a:ea typeface="Times New Roman"/>
              <a:cs typeface="Times New Roman"/>
              <a:sym typeface="Times New Roman"/>
            </a:endParaRPr>
          </a:p>
          <a:p>
            <a:pPr marL="914400" marR="0" lvl="1" indent="-381000" algn="l" rtl="0">
              <a:lnSpc>
                <a:spcPct val="120000"/>
              </a:lnSpc>
              <a:spcBef>
                <a:spcPts val="0"/>
              </a:spcBef>
              <a:spcAft>
                <a:spcPts val="0"/>
              </a:spcAft>
              <a:buClr>
                <a:srgbClr val="0C0C0C"/>
              </a:buClr>
              <a:buSzPts val="2400"/>
              <a:buFont typeface="Courier New" panose="02070309020205020404" pitchFamily="49" charset="0"/>
              <a:buChar char="o"/>
            </a:pPr>
            <a:r>
              <a:rPr lang="en-US" sz="2400" b="0" i="0" u="none" strike="noStrike" cap="none" dirty="0">
                <a:solidFill>
                  <a:srgbClr val="0C0C0C"/>
                </a:solidFill>
                <a:latin typeface="Times New Roman"/>
                <a:ea typeface="Times New Roman"/>
                <a:cs typeface="Times New Roman"/>
                <a:sym typeface="Times New Roman"/>
              </a:rPr>
              <a:t>adminLogin()</a:t>
            </a:r>
            <a:endParaRPr sz="2400" b="0" i="0" u="none" strike="noStrike" cap="none" dirty="0">
              <a:solidFill>
                <a:srgbClr val="0C0C0C"/>
              </a:solidFill>
              <a:latin typeface="Times New Roman"/>
              <a:ea typeface="Times New Roman"/>
              <a:cs typeface="Times New Roman"/>
              <a:sym typeface="Times New Roman"/>
            </a:endParaRPr>
          </a:p>
          <a:p>
            <a:pPr marL="914400" marR="0" lvl="1" indent="-381000" algn="l" rtl="0">
              <a:lnSpc>
                <a:spcPct val="120000"/>
              </a:lnSpc>
              <a:spcBef>
                <a:spcPts val="0"/>
              </a:spcBef>
              <a:spcAft>
                <a:spcPts val="0"/>
              </a:spcAft>
              <a:buClr>
                <a:srgbClr val="0C0C0C"/>
              </a:buClr>
              <a:buSzPts val="2400"/>
              <a:buFont typeface="Courier New" panose="02070309020205020404" pitchFamily="49" charset="0"/>
              <a:buChar char="o"/>
            </a:pPr>
            <a:r>
              <a:rPr lang="en-US" sz="2400" b="0" i="0" u="none" strike="noStrike" cap="none" dirty="0">
                <a:solidFill>
                  <a:srgbClr val="0C0C0C"/>
                </a:solidFill>
                <a:latin typeface="Times New Roman"/>
                <a:ea typeface="Times New Roman"/>
                <a:cs typeface="Times New Roman"/>
                <a:sym typeface="Times New Roman"/>
              </a:rPr>
              <a:t>getAdminDetails()</a:t>
            </a:r>
            <a:endParaRPr sz="2400" b="0" i="0" u="none" strike="noStrike" cap="none" dirty="0">
              <a:solidFill>
                <a:srgbClr val="0C0C0C"/>
              </a:solidFill>
              <a:latin typeface="Times New Roman"/>
              <a:ea typeface="Times New Roman"/>
              <a:cs typeface="Times New Roman"/>
              <a:sym typeface="Times New Roman"/>
            </a:endParaRPr>
          </a:p>
          <a:p>
            <a:pPr marL="914400" marR="0" lvl="1" indent="-381000" algn="l" rtl="0">
              <a:lnSpc>
                <a:spcPct val="120000"/>
              </a:lnSpc>
              <a:spcBef>
                <a:spcPts val="0"/>
              </a:spcBef>
              <a:spcAft>
                <a:spcPts val="0"/>
              </a:spcAft>
              <a:buClr>
                <a:srgbClr val="0C0C0C"/>
              </a:buClr>
              <a:buSzPts val="2400"/>
              <a:buFont typeface="Courier New" panose="02070309020205020404" pitchFamily="49" charset="0"/>
              <a:buChar char="o"/>
            </a:pPr>
            <a:r>
              <a:rPr lang="en-US" sz="2400" b="0" i="0" u="none" strike="noStrike" cap="none" dirty="0">
                <a:solidFill>
                  <a:srgbClr val="0C0C0C"/>
                </a:solidFill>
                <a:latin typeface="Times New Roman"/>
                <a:ea typeface="Times New Roman"/>
                <a:cs typeface="Times New Roman"/>
                <a:sym typeface="Times New Roman"/>
              </a:rPr>
              <a:t>addBus()</a:t>
            </a:r>
            <a:endParaRPr sz="2400" b="0" i="0" u="none" strike="noStrike" cap="none" dirty="0">
              <a:solidFill>
                <a:srgbClr val="0C0C0C"/>
              </a:solidFill>
              <a:latin typeface="Times New Roman"/>
              <a:ea typeface="Times New Roman"/>
              <a:cs typeface="Times New Roman"/>
              <a:sym typeface="Times New Roman"/>
            </a:endParaRPr>
          </a:p>
          <a:p>
            <a:pPr marL="914400" marR="0" lvl="1" indent="-381000" algn="l" rtl="0">
              <a:lnSpc>
                <a:spcPct val="120000"/>
              </a:lnSpc>
              <a:spcBef>
                <a:spcPts val="0"/>
              </a:spcBef>
              <a:spcAft>
                <a:spcPts val="0"/>
              </a:spcAft>
              <a:buClr>
                <a:srgbClr val="0C0C0C"/>
              </a:buClr>
              <a:buSzPts val="2400"/>
              <a:buFont typeface="Courier New" panose="02070309020205020404" pitchFamily="49" charset="0"/>
              <a:buChar char="o"/>
            </a:pPr>
            <a:r>
              <a:rPr lang="en-US" sz="2400" b="0" i="0" u="none" strike="noStrike" cap="none" dirty="0">
                <a:solidFill>
                  <a:srgbClr val="0C0C0C"/>
                </a:solidFill>
                <a:latin typeface="Times New Roman"/>
                <a:ea typeface="Times New Roman"/>
                <a:cs typeface="Times New Roman"/>
                <a:sym typeface="Times New Roman"/>
              </a:rPr>
              <a:t>modifybus()</a:t>
            </a:r>
            <a:endParaRPr sz="2400" b="0" i="0" u="none" strike="noStrike" cap="none" dirty="0">
              <a:solidFill>
                <a:srgbClr val="0C0C0C"/>
              </a:solidFill>
              <a:latin typeface="Times New Roman"/>
              <a:ea typeface="Times New Roman"/>
              <a:cs typeface="Times New Roman"/>
              <a:sym typeface="Times New Roman"/>
            </a:endParaRPr>
          </a:p>
          <a:p>
            <a:pPr marL="914400" marR="0" lvl="1" indent="-381000" algn="l" rtl="0">
              <a:lnSpc>
                <a:spcPct val="120000"/>
              </a:lnSpc>
              <a:spcBef>
                <a:spcPts val="0"/>
              </a:spcBef>
              <a:spcAft>
                <a:spcPts val="0"/>
              </a:spcAft>
              <a:buClr>
                <a:srgbClr val="0C0C0C"/>
              </a:buClr>
              <a:buSzPts val="2400"/>
              <a:buFont typeface="Courier New" panose="02070309020205020404" pitchFamily="49" charset="0"/>
              <a:buChar char="o"/>
            </a:pPr>
            <a:r>
              <a:rPr lang="en-US" sz="2400" b="0" i="0" u="none" strike="noStrike" cap="none" dirty="0">
                <a:solidFill>
                  <a:srgbClr val="0C0C0C"/>
                </a:solidFill>
                <a:latin typeface="Times New Roman"/>
                <a:ea typeface="Times New Roman"/>
                <a:cs typeface="Times New Roman"/>
                <a:sym typeface="Times New Roman"/>
              </a:rPr>
              <a:t>removebus()</a:t>
            </a:r>
            <a:endParaRPr sz="2400" b="0" i="0" u="none" strike="noStrike" cap="none" dirty="0">
              <a:solidFill>
                <a:srgbClr val="0C0C0C"/>
              </a:solidFill>
              <a:latin typeface="Times New Roman"/>
              <a:ea typeface="Times New Roman"/>
              <a:cs typeface="Times New Roman"/>
              <a:sym typeface="Times New Roman"/>
            </a:endParaRPr>
          </a:p>
          <a:p>
            <a:pPr marL="914400" marR="0" lvl="1" indent="-381000" algn="l" rtl="0">
              <a:lnSpc>
                <a:spcPct val="120000"/>
              </a:lnSpc>
              <a:spcBef>
                <a:spcPts val="0"/>
              </a:spcBef>
              <a:spcAft>
                <a:spcPts val="0"/>
              </a:spcAft>
              <a:buClr>
                <a:srgbClr val="0C0C0C"/>
              </a:buClr>
              <a:buSzPts val="2400"/>
              <a:buFont typeface="Courier New" panose="02070309020205020404" pitchFamily="49" charset="0"/>
              <a:buChar char="o"/>
            </a:pPr>
            <a:r>
              <a:rPr lang="en-US" sz="2400" b="0" i="0" u="none" strike="noStrike" cap="none" dirty="0">
                <a:solidFill>
                  <a:srgbClr val="0C0C0C"/>
                </a:solidFill>
                <a:latin typeface="Times New Roman"/>
                <a:ea typeface="Times New Roman"/>
                <a:cs typeface="Times New Roman"/>
                <a:sym typeface="Times New Roman"/>
              </a:rPr>
              <a:t>viewAllbus()</a:t>
            </a:r>
            <a:endParaRPr sz="2400" b="0" i="0" u="none" strike="noStrike" cap="none" dirty="0">
              <a:solidFill>
                <a:srgbClr val="0C0C0C"/>
              </a:solidFill>
              <a:latin typeface="Times New Roman"/>
              <a:ea typeface="Times New Roman"/>
              <a:cs typeface="Times New Roman"/>
              <a:sym typeface="Times New Roman"/>
            </a:endParaRPr>
          </a:p>
        </p:txBody>
      </p:sp>
      <p:sp>
        <p:nvSpPr>
          <p:cNvPr id="482" name="Google Shape;482;p46"/>
          <p:cNvSpPr/>
          <p:nvPr/>
        </p:nvSpPr>
        <p:spPr>
          <a:xfrm>
            <a:off x="5502442" y="1090863"/>
            <a:ext cx="6178570" cy="5149516"/>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83" name="Google Shape;483;p46"/>
          <p:cNvSpPr txBox="1"/>
          <p:nvPr/>
        </p:nvSpPr>
        <p:spPr>
          <a:xfrm>
            <a:off x="5699764" y="577698"/>
            <a:ext cx="6096000" cy="4308831"/>
          </a:xfrm>
          <a:prstGeom prst="rect">
            <a:avLst/>
          </a:prstGeom>
          <a:noFill/>
          <a:ln>
            <a:noFill/>
          </a:ln>
        </p:spPr>
        <p:txBody>
          <a:bodyPr spcFirstLastPara="1" wrap="square" lIns="91425" tIns="45700" rIns="91425" bIns="45700" anchor="t" anchorCtr="0">
            <a:spAutoFit/>
          </a:bodyPr>
          <a:lstStyle/>
          <a:p>
            <a:pPr marL="342900" marR="0" lvl="0" indent="-342900" algn="l" rtl="0">
              <a:lnSpc>
                <a:spcPct val="100000"/>
              </a:lnSpc>
              <a:spcBef>
                <a:spcPts val="0"/>
              </a:spcBef>
              <a:spcAft>
                <a:spcPts val="0"/>
              </a:spcAft>
              <a:buClr>
                <a:srgbClr val="000000"/>
              </a:buClr>
              <a:buSzPts val="2000"/>
              <a:buFont typeface="Courier New" panose="02070309020205020404" pitchFamily="49" charset="0"/>
              <a:buChar char="o"/>
            </a:pPr>
            <a:r>
              <a:rPr lang="en-US" sz="2000" b="1" i="0" u="none" strike="noStrike" cap="none" dirty="0">
                <a:solidFill>
                  <a:schemeClr val="accent6"/>
                </a:solidFill>
                <a:latin typeface="Times New Roman"/>
                <a:ea typeface="Times New Roman"/>
                <a:cs typeface="Times New Roman"/>
                <a:sym typeface="Times New Roman"/>
              </a:rPr>
              <a:t>User-Service</a:t>
            </a:r>
            <a:r>
              <a:rPr lang="en-US" sz="2000" b="1" i="0" u="none" strike="noStrike" cap="none" dirty="0" smtClean="0">
                <a:solidFill>
                  <a:srgbClr val="1F8084"/>
                </a:solidFill>
                <a:latin typeface="Times New Roman"/>
                <a:ea typeface="Times New Roman"/>
                <a:cs typeface="Times New Roman"/>
                <a:sym typeface="Times New Roman"/>
              </a:rPr>
              <a:t>:</a:t>
            </a:r>
          </a:p>
          <a:p>
            <a:pPr marL="285750" marR="0" lvl="0" indent="-285750" algn="l" rtl="0">
              <a:lnSpc>
                <a:spcPct val="100000"/>
              </a:lnSpc>
              <a:spcBef>
                <a:spcPts val="0"/>
              </a:spcBef>
              <a:spcAft>
                <a:spcPts val="0"/>
              </a:spcAft>
              <a:buClr>
                <a:srgbClr val="000000"/>
              </a:buClr>
              <a:buSzPts val="2000"/>
              <a:buFont typeface="Courier New" panose="02070309020205020404" pitchFamily="49" charset="0"/>
              <a:buChar char="o"/>
            </a:pPr>
            <a:endParaRPr sz="1400" b="0" i="0" u="none" strike="noStrike" cap="none" dirty="0">
              <a:solidFill>
                <a:srgbClr val="1F8084"/>
              </a:solidFill>
              <a:latin typeface="Times New Roman"/>
              <a:ea typeface="Times New Roman"/>
              <a:cs typeface="Times New Roman"/>
              <a:sym typeface="Times New Roman"/>
            </a:endParaRPr>
          </a:p>
          <a:p>
            <a:pPr marL="800100" marR="0" lvl="0" indent="-342900" algn="l" rtl="0">
              <a:lnSpc>
                <a:spcPct val="100000"/>
              </a:lnSpc>
              <a:spcBef>
                <a:spcPts val="0"/>
              </a:spcBef>
              <a:spcAft>
                <a:spcPts val="0"/>
              </a:spcAft>
              <a:buClr>
                <a:srgbClr val="000000"/>
              </a:buClr>
              <a:buSzPts val="2400"/>
              <a:buFont typeface="Courier New" panose="02070309020205020404" pitchFamily="49" charset="0"/>
              <a:buChar char="o"/>
            </a:pPr>
            <a:r>
              <a:rPr lang="en-US" sz="2400" b="0" i="0" u="none" strike="noStrike" cap="none" dirty="0">
                <a:solidFill>
                  <a:srgbClr val="0C0C0C"/>
                </a:solidFill>
                <a:latin typeface="Times New Roman"/>
                <a:ea typeface="Times New Roman"/>
                <a:cs typeface="Times New Roman"/>
                <a:sym typeface="Times New Roman"/>
              </a:rPr>
              <a:t>addUser()</a:t>
            </a:r>
            <a:endParaRPr sz="2400" b="0" i="0" u="none" strike="noStrike" cap="none" dirty="0">
              <a:solidFill>
                <a:srgbClr val="0C0C0C"/>
              </a:solidFill>
              <a:latin typeface="Times New Roman"/>
              <a:ea typeface="Times New Roman"/>
              <a:cs typeface="Times New Roman"/>
              <a:sym typeface="Times New Roman"/>
            </a:endParaRPr>
          </a:p>
          <a:p>
            <a:pPr marL="800100" marR="0" lvl="0" indent="-342900" algn="l" rtl="0">
              <a:lnSpc>
                <a:spcPct val="100000"/>
              </a:lnSpc>
              <a:spcBef>
                <a:spcPts val="0"/>
              </a:spcBef>
              <a:spcAft>
                <a:spcPts val="0"/>
              </a:spcAft>
              <a:buClr>
                <a:srgbClr val="000000"/>
              </a:buClr>
              <a:buSzPts val="2400"/>
              <a:buFont typeface="Courier New" panose="02070309020205020404" pitchFamily="49" charset="0"/>
              <a:buChar char="o"/>
            </a:pPr>
            <a:r>
              <a:rPr lang="en-US" sz="2400" b="0" i="0" u="none" strike="noStrike" cap="none" dirty="0">
                <a:solidFill>
                  <a:srgbClr val="0C0C0C"/>
                </a:solidFill>
                <a:latin typeface="Times New Roman"/>
                <a:ea typeface="Times New Roman"/>
                <a:cs typeface="Times New Roman"/>
                <a:sym typeface="Times New Roman"/>
              </a:rPr>
              <a:t>UserLogin()</a:t>
            </a:r>
            <a:endParaRPr sz="2400" b="0" i="0" u="none" strike="noStrike" cap="none" dirty="0">
              <a:solidFill>
                <a:srgbClr val="0C0C0C"/>
              </a:solidFill>
              <a:latin typeface="Times New Roman"/>
              <a:ea typeface="Times New Roman"/>
              <a:cs typeface="Times New Roman"/>
              <a:sym typeface="Times New Roman"/>
            </a:endParaRPr>
          </a:p>
          <a:p>
            <a:pPr marL="800100" marR="0" lvl="0" indent="-342900" algn="l" rtl="0">
              <a:lnSpc>
                <a:spcPct val="100000"/>
              </a:lnSpc>
              <a:spcBef>
                <a:spcPts val="0"/>
              </a:spcBef>
              <a:spcAft>
                <a:spcPts val="0"/>
              </a:spcAft>
              <a:buClr>
                <a:srgbClr val="000000"/>
              </a:buClr>
              <a:buSzPts val="2400"/>
              <a:buFont typeface="Courier New" panose="02070309020205020404" pitchFamily="49" charset="0"/>
              <a:buChar char="o"/>
            </a:pPr>
            <a:r>
              <a:rPr lang="en-US" sz="2400" b="0" i="0" u="none" strike="noStrike" cap="none" dirty="0">
                <a:solidFill>
                  <a:srgbClr val="0C0C0C"/>
                </a:solidFill>
                <a:latin typeface="Times New Roman"/>
                <a:ea typeface="Times New Roman"/>
                <a:cs typeface="Times New Roman"/>
                <a:sym typeface="Times New Roman"/>
              </a:rPr>
              <a:t>addBooking()</a:t>
            </a:r>
            <a:endParaRPr sz="2400" b="0" i="0" u="none" strike="noStrike" cap="none" dirty="0">
              <a:solidFill>
                <a:srgbClr val="0C0C0C"/>
              </a:solidFill>
              <a:latin typeface="Times New Roman"/>
              <a:ea typeface="Times New Roman"/>
              <a:cs typeface="Times New Roman"/>
              <a:sym typeface="Times New Roman"/>
            </a:endParaRPr>
          </a:p>
          <a:p>
            <a:pPr marL="800100" marR="0" lvl="0" indent="-342900" algn="l" rtl="0">
              <a:lnSpc>
                <a:spcPct val="100000"/>
              </a:lnSpc>
              <a:spcBef>
                <a:spcPts val="0"/>
              </a:spcBef>
              <a:spcAft>
                <a:spcPts val="0"/>
              </a:spcAft>
              <a:buClr>
                <a:srgbClr val="000000"/>
              </a:buClr>
              <a:buSzPts val="2400"/>
              <a:buFont typeface="Courier New" panose="02070309020205020404" pitchFamily="49" charset="0"/>
              <a:buChar char="o"/>
            </a:pPr>
            <a:r>
              <a:rPr lang="en-US" sz="2400" b="0" i="0" u="none" strike="noStrike" cap="none" dirty="0">
                <a:solidFill>
                  <a:srgbClr val="0C0C0C"/>
                </a:solidFill>
                <a:latin typeface="Times New Roman"/>
                <a:ea typeface="Times New Roman"/>
                <a:cs typeface="Times New Roman"/>
                <a:sym typeface="Times New Roman"/>
              </a:rPr>
              <a:t>getBookingbyUser(id)</a:t>
            </a:r>
            <a:endParaRPr sz="2400" b="0" i="0" u="none" strike="noStrike" cap="none" dirty="0">
              <a:solidFill>
                <a:srgbClr val="0C0C0C"/>
              </a:solidFill>
              <a:latin typeface="Times New Roman"/>
              <a:ea typeface="Times New Roman"/>
              <a:cs typeface="Times New Roman"/>
              <a:sym typeface="Times New Roman"/>
            </a:endParaRPr>
          </a:p>
          <a:p>
            <a:pPr marL="800100" marR="0" lvl="0" indent="-342900" algn="l" rtl="0">
              <a:lnSpc>
                <a:spcPct val="100000"/>
              </a:lnSpc>
              <a:spcBef>
                <a:spcPts val="0"/>
              </a:spcBef>
              <a:spcAft>
                <a:spcPts val="0"/>
              </a:spcAft>
              <a:buClr>
                <a:srgbClr val="000000"/>
              </a:buClr>
              <a:buSzPts val="2400"/>
              <a:buFont typeface="Courier New" panose="02070309020205020404" pitchFamily="49" charset="0"/>
              <a:buChar char="o"/>
            </a:pPr>
            <a:r>
              <a:rPr lang="en-US" sz="2400" b="0" i="0" u="none" strike="noStrike" cap="none" dirty="0">
                <a:solidFill>
                  <a:srgbClr val="0C0C0C"/>
                </a:solidFill>
                <a:latin typeface="Times New Roman"/>
                <a:ea typeface="Times New Roman"/>
                <a:cs typeface="Times New Roman"/>
                <a:sym typeface="Times New Roman"/>
              </a:rPr>
              <a:t>deleteBooking()</a:t>
            </a:r>
            <a:endParaRPr sz="2400" b="0" i="0" u="none" strike="noStrike" cap="none" dirty="0">
              <a:solidFill>
                <a:srgbClr val="0C0C0C"/>
              </a:solidFill>
              <a:latin typeface="Times New Roman"/>
              <a:ea typeface="Times New Roman"/>
              <a:cs typeface="Times New Roman"/>
              <a:sym typeface="Times New Roman"/>
            </a:endParaRPr>
          </a:p>
          <a:p>
            <a:pPr marL="800100" marR="0" lvl="0" indent="-342900" algn="l" rtl="0">
              <a:lnSpc>
                <a:spcPct val="100000"/>
              </a:lnSpc>
              <a:spcBef>
                <a:spcPts val="0"/>
              </a:spcBef>
              <a:spcAft>
                <a:spcPts val="0"/>
              </a:spcAft>
              <a:buClr>
                <a:srgbClr val="000000"/>
              </a:buClr>
              <a:buSzPts val="2400"/>
              <a:buFont typeface="Courier New" panose="02070309020205020404" pitchFamily="49" charset="0"/>
              <a:buChar char="o"/>
            </a:pPr>
            <a:r>
              <a:rPr lang="en-US" sz="2400" b="0" i="0" u="none" strike="noStrike" cap="none" dirty="0">
                <a:solidFill>
                  <a:srgbClr val="0C0C0C"/>
                </a:solidFill>
                <a:latin typeface="Times New Roman"/>
                <a:ea typeface="Times New Roman"/>
                <a:cs typeface="Times New Roman"/>
                <a:sym typeface="Times New Roman"/>
              </a:rPr>
              <a:t>updateUser()</a:t>
            </a:r>
            <a:endParaRPr sz="2400" b="0" i="0" u="none" strike="noStrike" cap="none" dirty="0">
              <a:solidFill>
                <a:srgbClr val="0C0C0C"/>
              </a:solidFill>
              <a:latin typeface="Times New Roman"/>
              <a:ea typeface="Times New Roman"/>
              <a:cs typeface="Times New Roman"/>
              <a:sym typeface="Times New Roman"/>
            </a:endParaRPr>
          </a:p>
          <a:p>
            <a:pPr marL="800100" marR="0" lvl="0" indent="-342900" algn="l" rtl="0">
              <a:lnSpc>
                <a:spcPct val="100000"/>
              </a:lnSpc>
              <a:spcBef>
                <a:spcPts val="0"/>
              </a:spcBef>
              <a:spcAft>
                <a:spcPts val="0"/>
              </a:spcAft>
              <a:buClr>
                <a:srgbClr val="000000"/>
              </a:buClr>
              <a:buSzPts val="2400"/>
              <a:buFont typeface="Courier New" panose="02070309020205020404" pitchFamily="49" charset="0"/>
              <a:buChar char="o"/>
            </a:pPr>
            <a:r>
              <a:rPr lang="en-US" sz="2400" b="0" i="0" u="none" strike="noStrike" cap="none" dirty="0">
                <a:solidFill>
                  <a:srgbClr val="0C0C0C"/>
                </a:solidFill>
                <a:latin typeface="Times New Roman"/>
                <a:ea typeface="Times New Roman"/>
                <a:cs typeface="Times New Roman"/>
                <a:sym typeface="Times New Roman"/>
              </a:rPr>
              <a:t>getUser()</a:t>
            </a:r>
            <a:endParaRPr sz="2400" b="0" i="0" u="none" strike="noStrike" cap="none" dirty="0">
              <a:solidFill>
                <a:srgbClr val="0C0C0C"/>
              </a:solidFill>
              <a:latin typeface="Times New Roman"/>
              <a:ea typeface="Times New Roman"/>
              <a:cs typeface="Times New Roman"/>
              <a:sym typeface="Times New Roman"/>
            </a:endParaRPr>
          </a:p>
          <a:p>
            <a:pPr marL="800100" marR="0" lvl="0" indent="-342900" algn="l" rtl="0">
              <a:lnSpc>
                <a:spcPct val="100000"/>
              </a:lnSpc>
              <a:spcBef>
                <a:spcPts val="0"/>
              </a:spcBef>
              <a:spcAft>
                <a:spcPts val="0"/>
              </a:spcAft>
              <a:buClr>
                <a:srgbClr val="000000"/>
              </a:buClr>
              <a:buSzPts val="2400"/>
              <a:buFont typeface="Courier New" panose="02070309020205020404" pitchFamily="49" charset="0"/>
              <a:buChar char="o"/>
            </a:pPr>
            <a:r>
              <a:rPr lang="en-US" sz="2400" b="0" i="0" u="none" strike="noStrike" cap="none" dirty="0">
                <a:solidFill>
                  <a:srgbClr val="0C0C0C"/>
                </a:solidFill>
                <a:latin typeface="Times New Roman"/>
                <a:ea typeface="Times New Roman"/>
                <a:cs typeface="Times New Roman"/>
                <a:sym typeface="Times New Roman"/>
              </a:rPr>
              <a:t>getBusbyNumber(</a:t>
            </a:r>
            <a:r>
              <a:rPr lang="en-US" sz="2400" b="0" i="0" u="none" strike="noStrike" cap="none" dirty="0" err="1">
                <a:solidFill>
                  <a:srgbClr val="0C0C0C"/>
                </a:solidFill>
                <a:latin typeface="Times New Roman"/>
                <a:ea typeface="Times New Roman"/>
                <a:cs typeface="Times New Roman"/>
                <a:sym typeface="Times New Roman"/>
              </a:rPr>
              <a:t>busNumber</a:t>
            </a:r>
            <a:r>
              <a:rPr lang="en-US" sz="2400" b="0" i="0" u="none" strike="noStrike" cap="none" dirty="0">
                <a:solidFill>
                  <a:srgbClr val="0C0C0C"/>
                </a:solidFill>
                <a:latin typeface="Times New Roman"/>
                <a:ea typeface="Times New Roman"/>
                <a:cs typeface="Times New Roman"/>
                <a:sym typeface="Times New Roman"/>
              </a:rPr>
              <a:t>)</a:t>
            </a:r>
            <a:endParaRPr sz="2400" b="0" i="0" u="none" strike="noStrike" cap="none" dirty="0">
              <a:solidFill>
                <a:srgbClr val="0C0C0C"/>
              </a:solidFill>
              <a:latin typeface="Times New Roman"/>
              <a:ea typeface="Times New Roman"/>
              <a:cs typeface="Times New Roman"/>
              <a:sym typeface="Times New Roman"/>
            </a:endParaRPr>
          </a:p>
          <a:p>
            <a:pPr marL="800100" marR="0" lvl="0" indent="-342900" algn="l" rtl="0">
              <a:lnSpc>
                <a:spcPct val="100000"/>
              </a:lnSpc>
              <a:spcBef>
                <a:spcPts val="0"/>
              </a:spcBef>
              <a:spcAft>
                <a:spcPts val="0"/>
              </a:spcAft>
              <a:buClr>
                <a:srgbClr val="000000"/>
              </a:buClr>
              <a:buSzPts val="2400"/>
              <a:buFont typeface="Courier New" panose="02070309020205020404" pitchFamily="49" charset="0"/>
              <a:buChar char="o"/>
            </a:pPr>
            <a:r>
              <a:rPr lang="en-US" sz="2400" b="0" i="0" u="none" strike="noStrike" cap="none" dirty="0">
                <a:solidFill>
                  <a:srgbClr val="0C0C0C"/>
                </a:solidFill>
                <a:latin typeface="Times New Roman"/>
                <a:ea typeface="Times New Roman"/>
                <a:cs typeface="Times New Roman"/>
                <a:sym typeface="Times New Roman"/>
              </a:rPr>
              <a:t>addPassenger()</a:t>
            </a:r>
            <a:endParaRPr sz="2400" b="0" i="0" u="none" strike="noStrike" cap="none" dirty="0">
              <a:solidFill>
                <a:srgbClr val="0C0C0C"/>
              </a:solidFill>
              <a:latin typeface="Times New Roman"/>
              <a:ea typeface="Times New Roman"/>
              <a:cs typeface="Times New Roman"/>
              <a:sym typeface="Times New Roman"/>
            </a:endParaRPr>
          </a:p>
          <a:p>
            <a:pPr marL="800100" marR="0" lvl="0" indent="-342900" algn="l" rtl="0">
              <a:lnSpc>
                <a:spcPct val="100000"/>
              </a:lnSpc>
              <a:spcBef>
                <a:spcPts val="0"/>
              </a:spcBef>
              <a:spcAft>
                <a:spcPts val="0"/>
              </a:spcAft>
              <a:buClr>
                <a:srgbClr val="000000"/>
              </a:buClr>
              <a:buSzPts val="2400"/>
              <a:buFont typeface="Courier New" panose="02070309020205020404" pitchFamily="49" charset="0"/>
              <a:buChar char="o"/>
            </a:pPr>
            <a:r>
              <a:rPr lang="en-US" sz="2400" b="0" i="0" u="none" strike="noStrike" cap="none" dirty="0">
                <a:solidFill>
                  <a:srgbClr val="0C0C0C"/>
                </a:solidFill>
                <a:latin typeface="Times New Roman"/>
                <a:ea typeface="Times New Roman"/>
                <a:cs typeface="Times New Roman"/>
                <a:sym typeface="Times New Roman"/>
              </a:rPr>
              <a:t>updatePassenger(passenger)</a:t>
            </a:r>
            <a:endParaRPr sz="2400" b="0" i="0" u="none" strike="noStrike" cap="none" dirty="0">
              <a:solidFill>
                <a:srgbClr val="0C0C0C"/>
              </a:solidFill>
              <a:latin typeface="Times New Roman"/>
              <a:ea typeface="Times New Roman"/>
              <a:cs typeface="Times New Roman"/>
              <a:sym typeface="Times New Roman"/>
            </a:endParaRPr>
          </a:p>
        </p:txBody>
      </p:sp>
      <p:sp>
        <p:nvSpPr>
          <p:cNvPr id="484" name="Google Shape;484;p46"/>
          <p:cNvSpPr/>
          <p:nvPr/>
        </p:nvSpPr>
        <p:spPr>
          <a:xfrm>
            <a:off x="1" y="6420465"/>
            <a:ext cx="12192000" cy="457200"/>
          </a:xfrm>
          <a:prstGeom prst="rect">
            <a:avLst/>
          </a:prstGeom>
          <a:solidFill>
            <a:srgbClr val="FFFF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5" name="Google Shape;485;p46"/>
          <p:cNvSpPr/>
          <p:nvPr/>
        </p:nvSpPr>
        <p:spPr>
          <a:xfrm>
            <a:off x="0" y="6341936"/>
            <a:ext cx="12192000" cy="66000"/>
          </a:xfrm>
          <a:prstGeom prst="rect">
            <a:avLst/>
          </a:prstGeom>
          <a:solidFill>
            <a:srgbClr val="7C7F7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39" name="Google Shape;339;p33"/>
          <p:cNvSpPr txBox="1"/>
          <p:nvPr/>
        </p:nvSpPr>
        <p:spPr>
          <a:xfrm>
            <a:off x="434765" y="-9590"/>
            <a:ext cx="11851800" cy="585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dirty="0">
                <a:solidFill>
                  <a:srgbClr val="92D050"/>
                </a:solidFill>
                <a:latin typeface="Times New Roman"/>
                <a:ea typeface="Times New Roman"/>
                <a:cs typeface="Times New Roman"/>
                <a:sym typeface="Times New Roman"/>
              </a:rPr>
              <a:t>POSTMAN CLIENT FUNCTIONAL TESTING MODULES</a:t>
            </a:r>
            <a:endParaRPr sz="3200" b="0" i="0" u="none" strike="noStrike" cap="none" dirty="0">
              <a:solidFill>
                <a:srgbClr val="92D050"/>
              </a:solidFill>
              <a:latin typeface="Calibri"/>
              <a:ea typeface="Calibri"/>
              <a:cs typeface="Calibri"/>
              <a:sym typeface="Calibri"/>
            </a:endParaRPr>
          </a:p>
        </p:txBody>
      </p:sp>
      <p:sp>
        <p:nvSpPr>
          <p:cNvPr id="340" name="Google Shape;340;p33"/>
          <p:cNvSpPr/>
          <p:nvPr/>
        </p:nvSpPr>
        <p:spPr>
          <a:xfrm>
            <a:off x="0" y="6342380"/>
            <a:ext cx="12192000" cy="515620"/>
          </a:xfrm>
          <a:prstGeom prst="rect">
            <a:avLst/>
          </a:prstGeom>
          <a:solidFill>
            <a:srgbClr val="FFFF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1" name="Google Shape;341;p33"/>
          <p:cNvSpPr/>
          <p:nvPr/>
        </p:nvSpPr>
        <p:spPr>
          <a:xfrm>
            <a:off x="0" y="6341936"/>
            <a:ext cx="12192000" cy="66000"/>
          </a:xfrm>
          <a:prstGeom prst="rect">
            <a:avLst/>
          </a:prstGeom>
          <a:solidFill>
            <a:srgbClr val="7C7F7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42" name="Google Shape;342;p33" descr="C:\Users\yuva\Downloads\postman.jpgpostman"/>
          <p:cNvPicPr preferRelativeResize="0"/>
          <p:nvPr/>
        </p:nvPicPr>
        <p:blipFill rotWithShape="1">
          <a:blip r:embed="rId3">
            <a:alphaModFix/>
          </a:blip>
          <a:srcRect/>
          <a:stretch/>
        </p:blipFill>
        <p:spPr>
          <a:xfrm>
            <a:off x="2245360" y="457835"/>
            <a:ext cx="6695440" cy="581533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34"/>
          <p:cNvSpPr txBox="1"/>
          <p:nvPr/>
        </p:nvSpPr>
        <p:spPr>
          <a:xfrm>
            <a:off x="4749735" y="330450"/>
            <a:ext cx="4357200" cy="585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dirty="0">
                <a:solidFill>
                  <a:srgbClr val="92D050"/>
                </a:solidFill>
                <a:latin typeface="Times New Roman"/>
                <a:ea typeface="Times New Roman"/>
                <a:cs typeface="Times New Roman"/>
                <a:sym typeface="Times New Roman"/>
              </a:rPr>
              <a:t>JUNIT TESTS</a:t>
            </a:r>
            <a:endParaRPr sz="1400" b="0" i="0" u="none" strike="noStrike" cap="none" dirty="0">
              <a:solidFill>
                <a:srgbClr val="92D050"/>
              </a:solidFill>
              <a:sym typeface="Arial"/>
            </a:endParaRPr>
          </a:p>
        </p:txBody>
      </p:sp>
      <p:sp>
        <p:nvSpPr>
          <p:cNvPr id="348" name="Google Shape;348;p34"/>
          <p:cNvSpPr/>
          <p:nvPr/>
        </p:nvSpPr>
        <p:spPr>
          <a:xfrm>
            <a:off x="1" y="6400800"/>
            <a:ext cx="12192000" cy="457200"/>
          </a:xfrm>
          <a:prstGeom prst="rect">
            <a:avLst/>
          </a:prstGeom>
          <a:solidFill>
            <a:srgbClr val="FFFF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9" name="Google Shape;349;p34"/>
          <p:cNvSpPr/>
          <p:nvPr/>
        </p:nvSpPr>
        <p:spPr>
          <a:xfrm>
            <a:off x="0" y="6341936"/>
            <a:ext cx="12192000" cy="66000"/>
          </a:xfrm>
          <a:prstGeom prst="rect">
            <a:avLst/>
          </a:prstGeom>
          <a:solidFill>
            <a:srgbClr val="7C7F7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t="8863" r="51613" b="38308"/>
          <a:stretch/>
        </p:blipFill>
        <p:spPr>
          <a:xfrm>
            <a:off x="1543665" y="1179870"/>
            <a:ext cx="9114503" cy="4837471"/>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sp>
        <p:nvSpPr>
          <p:cNvPr id="490" name="Google Shape;490;p47"/>
          <p:cNvSpPr txBox="1"/>
          <p:nvPr/>
        </p:nvSpPr>
        <p:spPr>
          <a:xfrm>
            <a:off x="1830290" y="172791"/>
            <a:ext cx="8531400" cy="5850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3200" b="1" i="0" u="none" strike="noStrike" cap="none" dirty="0">
                <a:solidFill>
                  <a:schemeClr val="accent6"/>
                </a:solidFill>
                <a:latin typeface="Times New Roman"/>
                <a:ea typeface="Times New Roman"/>
                <a:cs typeface="Times New Roman"/>
                <a:sym typeface="Times New Roman"/>
              </a:rPr>
              <a:t>HOME</a:t>
            </a:r>
            <a:r>
              <a:rPr lang="en-US" sz="3200" b="1" i="0" u="none" strike="noStrike" cap="none" dirty="0">
                <a:solidFill>
                  <a:srgbClr val="1F8084"/>
                </a:solidFill>
                <a:latin typeface="Times New Roman"/>
                <a:ea typeface="Times New Roman"/>
                <a:cs typeface="Times New Roman"/>
                <a:sym typeface="Times New Roman"/>
              </a:rPr>
              <a:t> </a:t>
            </a:r>
            <a:r>
              <a:rPr lang="en-US" sz="3200" b="1" i="0" u="none" strike="noStrike" cap="none" dirty="0" smtClean="0">
                <a:solidFill>
                  <a:schemeClr val="accent6"/>
                </a:solidFill>
                <a:latin typeface="Times New Roman"/>
                <a:ea typeface="Times New Roman"/>
                <a:cs typeface="Times New Roman"/>
                <a:sym typeface="Times New Roman"/>
              </a:rPr>
              <a:t>PAGE</a:t>
            </a:r>
            <a:endParaRPr sz="3200" b="0" i="0" u="none" strike="noStrike" cap="none" dirty="0">
              <a:solidFill>
                <a:schemeClr val="accent6"/>
              </a:solidFill>
              <a:latin typeface="Calibri"/>
              <a:ea typeface="Calibri"/>
              <a:cs typeface="Calibri"/>
              <a:sym typeface="Calibri"/>
            </a:endParaRPr>
          </a:p>
        </p:txBody>
      </p:sp>
      <p:sp>
        <p:nvSpPr>
          <p:cNvPr id="492" name="Google Shape;492;p47"/>
          <p:cNvSpPr/>
          <p:nvPr/>
        </p:nvSpPr>
        <p:spPr>
          <a:xfrm>
            <a:off x="1" y="6420464"/>
            <a:ext cx="12192000" cy="457200"/>
          </a:xfrm>
          <a:prstGeom prst="rect">
            <a:avLst/>
          </a:prstGeom>
          <a:solidFill>
            <a:srgbClr val="FFFF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3" name="Google Shape;493;p47"/>
          <p:cNvSpPr/>
          <p:nvPr/>
        </p:nvSpPr>
        <p:spPr>
          <a:xfrm>
            <a:off x="0" y="6341936"/>
            <a:ext cx="12192000" cy="66000"/>
          </a:xfrm>
          <a:prstGeom prst="rect">
            <a:avLst/>
          </a:prstGeom>
          <a:solidFill>
            <a:srgbClr val="7C7F7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1906" t="5114" r="3079" b="6083"/>
          <a:stretch/>
        </p:blipFill>
        <p:spPr>
          <a:xfrm>
            <a:off x="285135" y="973394"/>
            <a:ext cx="11543071" cy="5191432"/>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97"/>
        <p:cNvGrpSpPr/>
        <p:nvPr/>
      </p:nvGrpSpPr>
      <p:grpSpPr>
        <a:xfrm>
          <a:off x="0" y="0"/>
          <a:ext cx="0" cy="0"/>
          <a:chOff x="0" y="0"/>
          <a:chExt cx="0" cy="0"/>
        </a:xfrm>
      </p:grpSpPr>
      <p:sp>
        <p:nvSpPr>
          <p:cNvPr id="498" name="Google Shape;498;p48"/>
          <p:cNvSpPr txBox="1"/>
          <p:nvPr/>
        </p:nvSpPr>
        <p:spPr>
          <a:xfrm>
            <a:off x="1779832" y="95154"/>
            <a:ext cx="8629200" cy="1077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dirty="0">
                <a:solidFill>
                  <a:schemeClr val="dk1"/>
                </a:solidFill>
                <a:latin typeface="Times New Roman"/>
                <a:ea typeface="Times New Roman"/>
                <a:cs typeface="Times New Roman"/>
                <a:sym typeface="Times New Roman"/>
              </a:rPr>
              <a:t>                                                </a:t>
            </a:r>
            <a:r>
              <a:rPr lang="en-US" sz="3200" b="1" i="0" u="none" strike="noStrike" cap="none" dirty="0">
                <a:solidFill>
                  <a:schemeClr val="dk1"/>
                </a:solidFill>
                <a:latin typeface="Times New Roman"/>
                <a:ea typeface="Times New Roman"/>
                <a:cs typeface="Times New Roman"/>
                <a:sym typeface="Times New Roman"/>
              </a:rPr>
              <a:t> </a:t>
            </a:r>
            <a:r>
              <a:rPr lang="en-US" sz="3200" b="1" i="0" u="none" strike="noStrike" cap="none" dirty="0">
                <a:solidFill>
                  <a:schemeClr val="accent6"/>
                </a:solidFill>
                <a:latin typeface="Times New Roman"/>
                <a:ea typeface="Times New Roman"/>
                <a:cs typeface="Times New Roman"/>
                <a:sym typeface="Times New Roman"/>
              </a:rPr>
              <a:t>USER</a:t>
            </a:r>
            <a:r>
              <a:rPr lang="en-US" sz="3200" b="1" i="0" u="none" strike="noStrike" cap="none" dirty="0">
                <a:solidFill>
                  <a:srgbClr val="1F8084"/>
                </a:solidFill>
                <a:latin typeface="Times New Roman"/>
                <a:ea typeface="Times New Roman"/>
                <a:cs typeface="Times New Roman"/>
                <a:sym typeface="Times New Roman"/>
              </a:rPr>
              <a:t> </a:t>
            </a:r>
            <a:r>
              <a:rPr lang="en-US" sz="3200" b="1" i="0" u="none" strike="noStrike" cap="none" dirty="0">
                <a:solidFill>
                  <a:schemeClr val="accent6"/>
                </a:solidFill>
                <a:latin typeface="Times New Roman"/>
                <a:ea typeface="Times New Roman"/>
                <a:cs typeface="Times New Roman"/>
                <a:sym typeface="Times New Roman"/>
              </a:rPr>
              <a:t>REGISTRATION</a:t>
            </a:r>
            <a:endParaRPr sz="3200" b="1" i="0" u="none" strike="noStrike" cap="none" dirty="0">
              <a:solidFill>
                <a:schemeClr val="accent6"/>
              </a:solidFill>
              <a:latin typeface="Times New Roman"/>
              <a:ea typeface="Times New Roman"/>
              <a:cs typeface="Times New Roman"/>
              <a:sym typeface="Times New Roman"/>
            </a:endParaRPr>
          </a:p>
          <a:p>
            <a:pPr marL="0" marR="0" lvl="0" indent="0" algn="ctr" rtl="0">
              <a:lnSpc>
                <a:spcPct val="100000"/>
              </a:lnSpc>
              <a:spcBef>
                <a:spcPts val="0"/>
              </a:spcBef>
              <a:spcAft>
                <a:spcPts val="0"/>
              </a:spcAft>
              <a:buClr>
                <a:srgbClr val="000000"/>
              </a:buClr>
              <a:buSzPts val="1800"/>
              <a:buFont typeface="Arial"/>
              <a:buNone/>
            </a:pPr>
            <a:endParaRPr sz="3200" b="0" i="0" u="none" strike="noStrike" cap="none" dirty="0">
              <a:solidFill>
                <a:schemeClr val="dk1"/>
              </a:solidFill>
              <a:latin typeface="Calibri"/>
              <a:ea typeface="Calibri"/>
              <a:cs typeface="Calibri"/>
              <a:sym typeface="Calibri"/>
            </a:endParaRPr>
          </a:p>
        </p:txBody>
      </p:sp>
      <p:sp>
        <p:nvSpPr>
          <p:cNvPr id="500" name="Google Shape;500;p48"/>
          <p:cNvSpPr/>
          <p:nvPr/>
        </p:nvSpPr>
        <p:spPr>
          <a:xfrm>
            <a:off x="1" y="6440129"/>
            <a:ext cx="12192000" cy="457200"/>
          </a:xfrm>
          <a:prstGeom prst="rect">
            <a:avLst/>
          </a:prstGeom>
          <a:solidFill>
            <a:srgbClr val="FFFF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1" name="Google Shape;501;p48"/>
          <p:cNvSpPr/>
          <p:nvPr/>
        </p:nvSpPr>
        <p:spPr>
          <a:xfrm>
            <a:off x="0" y="6341936"/>
            <a:ext cx="12192000" cy="66000"/>
          </a:xfrm>
          <a:prstGeom prst="rect">
            <a:avLst/>
          </a:prstGeom>
          <a:solidFill>
            <a:srgbClr val="7C7F7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2118" t="5808" r="1499" b="6259"/>
          <a:stretch/>
        </p:blipFill>
        <p:spPr>
          <a:xfrm>
            <a:off x="393290" y="1012723"/>
            <a:ext cx="11395587" cy="4975122"/>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6" name="Google Shape;506;p49"/>
          <p:cNvSpPr txBox="1"/>
          <p:nvPr/>
        </p:nvSpPr>
        <p:spPr>
          <a:xfrm>
            <a:off x="2269903" y="116347"/>
            <a:ext cx="7581600" cy="5850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3200" b="1" i="0" u="none" strike="noStrike" cap="none" dirty="0">
                <a:solidFill>
                  <a:schemeClr val="accent6"/>
                </a:solidFill>
                <a:latin typeface="Times New Roman"/>
                <a:ea typeface="Times New Roman"/>
                <a:cs typeface="Times New Roman"/>
                <a:sym typeface="Times New Roman"/>
              </a:rPr>
              <a:t>USER</a:t>
            </a:r>
            <a:r>
              <a:rPr lang="en-US" sz="3200" b="1" i="0" u="none" strike="noStrike" cap="none" dirty="0">
                <a:solidFill>
                  <a:srgbClr val="1F8084"/>
                </a:solidFill>
                <a:latin typeface="Times New Roman"/>
                <a:ea typeface="Times New Roman"/>
                <a:cs typeface="Times New Roman"/>
                <a:sym typeface="Times New Roman"/>
              </a:rPr>
              <a:t> </a:t>
            </a:r>
            <a:r>
              <a:rPr lang="en-US" sz="3200" b="1" i="0" u="none" strike="noStrike" cap="none" dirty="0">
                <a:solidFill>
                  <a:schemeClr val="accent6"/>
                </a:solidFill>
                <a:latin typeface="Times New Roman"/>
                <a:ea typeface="Times New Roman"/>
                <a:cs typeface="Times New Roman"/>
                <a:sym typeface="Times New Roman"/>
              </a:rPr>
              <a:t>LOGIN</a:t>
            </a:r>
            <a:r>
              <a:rPr lang="en-US" sz="3200" b="1" i="0" u="none" strike="noStrike" cap="none" dirty="0">
                <a:solidFill>
                  <a:srgbClr val="1F8084"/>
                </a:solidFill>
                <a:latin typeface="Times New Roman"/>
                <a:ea typeface="Times New Roman"/>
                <a:cs typeface="Times New Roman"/>
                <a:sym typeface="Times New Roman"/>
              </a:rPr>
              <a:t> </a:t>
            </a:r>
            <a:r>
              <a:rPr lang="en-US" sz="3200" b="1" i="0" u="none" strike="noStrike" cap="none" dirty="0">
                <a:solidFill>
                  <a:schemeClr val="accent6"/>
                </a:solidFill>
                <a:latin typeface="Times New Roman"/>
                <a:ea typeface="Times New Roman"/>
                <a:cs typeface="Times New Roman"/>
                <a:sym typeface="Times New Roman"/>
              </a:rPr>
              <a:t>PAGE</a:t>
            </a:r>
            <a:endParaRPr sz="3200" b="1" i="0" u="none" strike="noStrike" cap="none" dirty="0">
              <a:solidFill>
                <a:schemeClr val="accent6"/>
              </a:solidFill>
              <a:latin typeface="Times New Roman"/>
              <a:ea typeface="Times New Roman"/>
              <a:cs typeface="Times New Roman"/>
              <a:sym typeface="Times New Roman"/>
            </a:endParaRPr>
          </a:p>
        </p:txBody>
      </p:sp>
      <p:sp>
        <p:nvSpPr>
          <p:cNvPr id="508" name="Google Shape;508;p49"/>
          <p:cNvSpPr/>
          <p:nvPr/>
        </p:nvSpPr>
        <p:spPr>
          <a:xfrm>
            <a:off x="1" y="6400800"/>
            <a:ext cx="12192000" cy="457200"/>
          </a:xfrm>
          <a:prstGeom prst="rect">
            <a:avLst/>
          </a:prstGeom>
          <a:solidFill>
            <a:srgbClr val="FFFF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9" name="Google Shape;509;p49"/>
          <p:cNvSpPr/>
          <p:nvPr/>
        </p:nvSpPr>
        <p:spPr>
          <a:xfrm>
            <a:off x="0" y="6341936"/>
            <a:ext cx="12192000" cy="66000"/>
          </a:xfrm>
          <a:prstGeom prst="rect">
            <a:avLst/>
          </a:prstGeom>
          <a:solidFill>
            <a:srgbClr val="7C7F7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4399" t="5387" r="2541" b="5985"/>
          <a:stretch/>
        </p:blipFill>
        <p:spPr>
          <a:xfrm>
            <a:off x="314632" y="845574"/>
            <a:ext cx="11602065" cy="5270091"/>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43"/>
        <p:cNvGrpSpPr/>
        <p:nvPr/>
      </p:nvGrpSpPr>
      <p:grpSpPr>
        <a:xfrm>
          <a:off x="0" y="0"/>
          <a:ext cx="0" cy="0"/>
          <a:chOff x="0" y="0"/>
          <a:chExt cx="0" cy="0"/>
        </a:xfrm>
      </p:grpSpPr>
      <p:sp>
        <p:nvSpPr>
          <p:cNvPr id="144" name="Google Shape;144;p16"/>
          <p:cNvSpPr/>
          <p:nvPr/>
        </p:nvSpPr>
        <p:spPr>
          <a:xfrm>
            <a:off x="1" y="6400800"/>
            <a:ext cx="12192000" cy="457200"/>
          </a:xfrm>
          <a:prstGeom prst="rect">
            <a:avLst/>
          </a:prstGeom>
          <a:solidFill>
            <a:srgbClr val="FFFF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 name="Google Shape;145;p16"/>
          <p:cNvSpPr/>
          <p:nvPr/>
        </p:nvSpPr>
        <p:spPr>
          <a:xfrm>
            <a:off x="0" y="6341936"/>
            <a:ext cx="12192001" cy="65998"/>
          </a:xfrm>
          <a:prstGeom prst="rect">
            <a:avLst/>
          </a:prstGeom>
          <a:solidFill>
            <a:srgbClr val="7C7F7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 name="Google Shape;146;p16"/>
          <p:cNvSpPr txBox="1"/>
          <p:nvPr/>
        </p:nvSpPr>
        <p:spPr>
          <a:xfrm>
            <a:off x="5292538" y="269575"/>
            <a:ext cx="2354400" cy="803400"/>
          </a:xfrm>
          <a:prstGeom prst="rect">
            <a:avLst/>
          </a:prstGeom>
          <a:noFill/>
          <a:ln>
            <a:noFill/>
          </a:ln>
        </p:spPr>
        <p:txBody>
          <a:bodyPr spcFirstLastPara="1" wrap="square" lIns="91425" tIns="45700" rIns="91425" bIns="45700" anchor="b" anchorCtr="0">
            <a:normAutofit/>
          </a:bodyPr>
          <a:lstStyle/>
          <a:p>
            <a:pPr marL="0" marR="0" lvl="0" indent="0" algn="l" rtl="0">
              <a:lnSpc>
                <a:spcPct val="85000"/>
              </a:lnSpc>
              <a:spcBef>
                <a:spcPts val="0"/>
              </a:spcBef>
              <a:spcAft>
                <a:spcPts val="0"/>
              </a:spcAft>
              <a:buClr>
                <a:srgbClr val="000000"/>
              </a:buClr>
              <a:buSzPts val="4800"/>
              <a:buFont typeface="Arial"/>
              <a:buNone/>
            </a:pPr>
            <a:r>
              <a:rPr lang="en-US" sz="3600" b="1" i="0" u="none" strike="noStrike" cap="none" dirty="0">
                <a:solidFill>
                  <a:srgbClr val="92D050"/>
                </a:solidFill>
                <a:latin typeface="Times New Roman"/>
                <a:ea typeface="Times New Roman"/>
                <a:cs typeface="Times New Roman"/>
                <a:sym typeface="Times New Roman"/>
              </a:rPr>
              <a:t>SCOPE</a:t>
            </a:r>
            <a:endParaRPr sz="3600" b="0" i="0" u="none" strike="noStrike" cap="none" dirty="0">
              <a:solidFill>
                <a:srgbClr val="92D050"/>
              </a:solidFill>
              <a:latin typeface="Times New Roman"/>
              <a:ea typeface="Times New Roman"/>
              <a:cs typeface="Times New Roman"/>
              <a:sym typeface="Times New Roman"/>
            </a:endParaRPr>
          </a:p>
        </p:txBody>
      </p:sp>
      <p:grpSp>
        <p:nvGrpSpPr>
          <p:cNvPr id="147" name="Google Shape;147;p16"/>
          <p:cNvGrpSpPr/>
          <p:nvPr/>
        </p:nvGrpSpPr>
        <p:grpSpPr>
          <a:xfrm>
            <a:off x="1006900" y="1524869"/>
            <a:ext cx="10145994" cy="4219595"/>
            <a:chOff x="2946" y="139988"/>
            <a:chExt cx="10052506" cy="3506103"/>
          </a:xfrm>
        </p:grpSpPr>
        <p:sp>
          <p:nvSpPr>
            <p:cNvPr id="148" name="Google Shape;148;p16"/>
            <p:cNvSpPr/>
            <p:nvPr/>
          </p:nvSpPr>
          <p:spPr>
            <a:xfrm>
              <a:off x="4912310" y="1476036"/>
              <a:ext cx="3857357" cy="611917"/>
            </a:xfrm>
            <a:custGeom>
              <a:avLst/>
              <a:gdLst/>
              <a:ahLst/>
              <a:cxnLst/>
              <a:rect l="l" t="t" r="r" b="b"/>
              <a:pathLst>
                <a:path w="120000" h="120000" extrusionOk="0">
                  <a:moveTo>
                    <a:pt x="0" y="0"/>
                  </a:moveTo>
                  <a:lnTo>
                    <a:pt x="0" y="81776"/>
                  </a:lnTo>
                  <a:lnTo>
                    <a:pt x="120000" y="81776"/>
                  </a:lnTo>
                  <a:lnTo>
                    <a:pt x="120000" y="120000"/>
                  </a:lnTo>
                </a:path>
              </a:pathLst>
            </a:custGeom>
            <a:noFill/>
            <a:ln w="15875" cap="flat" cmpd="sng">
              <a:solidFill>
                <a:schemeClr val="accent3"/>
              </a:solidFill>
              <a:prstDash val="solid"/>
              <a:round/>
              <a:headEnd type="none" w="sm" len="sm"/>
              <a:tailEnd type="none" w="sm" len="sm"/>
            </a:ln>
          </p:spPr>
        </p:sp>
        <p:sp>
          <p:nvSpPr>
            <p:cNvPr id="149" name="Google Shape;149;p16"/>
            <p:cNvSpPr/>
            <p:nvPr/>
          </p:nvSpPr>
          <p:spPr>
            <a:xfrm>
              <a:off x="4912310" y="1476036"/>
              <a:ext cx="1285785" cy="611917"/>
            </a:xfrm>
            <a:custGeom>
              <a:avLst/>
              <a:gdLst/>
              <a:ahLst/>
              <a:cxnLst/>
              <a:rect l="l" t="t" r="r" b="b"/>
              <a:pathLst>
                <a:path w="120000" h="120000" extrusionOk="0">
                  <a:moveTo>
                    <a:pt x="0" y="0"/>
                  </a:moveTo>
                  <a:lnTo>
                    <a:pt x="0" y="81776"/>
                  </a:lnTo>
                  <a:lnTo>
                    <a:pt x="120000" y="81776"/>
                  </a:lnTo>
                  <a:lnTo>
                    <a:pt x="120000" y="120000"/>
                  </a:lnTo>
                </a:path>
              </a:pathLst>
            </a:custGeom>
            <a:noFill/>
            <a:ln w="15875" cap="flat" cmpd="sng">
              <a:solidFill>
                <a:schemeClr val="accent3"/>
              </a:solidFill>
              <a:prstDash val="solid"/>
              <a:round/>
              <a:headEnd type="none" w="sm" len="sm"/>
              <a:tailEnd type="none" w="sm" len="sm"/>
            </a:ln>
          </p:spPr>
        </p:sp>
        <p:sp>
          <p:nvSpPr>
            <p:cNvPr id="150" name="Google Shape;150;p16"/>
            <p:cNvSpPr/>
            <p:nvPr/>
          </p:nvSpPr>
          <p:spPr>
            <a:xfrm>
              <a:off x="3626524" y="1476036"/>
              <a:ext cx="1285785" cy="611917"/>
            </a:xfrm>
            <a:custGeom>
              <a:avLst/>
              <a:gdLst/>
              <a:ahLst/>
              <a:cxnLst/>
              <a:rect l="l" t="t" r="r" b="b"/>
              <a:pathLst>
                <a:path w="120000" h="120000" extrusionOk="0">
                  <a:moveTo>
                    <a:pt x="120000" y="0"/>
                  </a:moveTo>
                  <a:lnTo>
                    <a:pt x="120000" y="81776"/>
                  </a:lnTo>
                  <a:lnTo>
                    <a:pt x="0" y="81776"/>
                  </a:lnTo>
                  <a:lnTo>
                    <a:pt x="0" y="120000"/>
                  </a:lnTo>
                </a:path>
              </a:pathLst>
            </a:custGeom>
            <a:noFill/>
            <a:ln w="15875" cap="flat" cmpd="sng">
              <a:solidFill>
                <a:schemeClr val="accent3"/>
              </a:solidFill>
              <a:prstDash val="solid"/>
              <a:round/>
              <a:headEnd type="none" w="sm" len="sm"/>
              <a:tailEnd type="none" w="sm" len="sm"/>
            </a:ln>
          </p:spPr>
        </p:sp>
        <p:sp>
          <p:nvSpPr>
            <p:cNvPr id="151" name="Google Shape;151;p16"/>
            <p:cNvSpPr/>
            <p:nvPr/>
          </p:nvSpPr>
          <p:spPr>
            <a:xfrm>
              <a:off x="1054953" y="1476036"/>
              <a:ext cx="3857357" cy="611917"/>
            </a:xfrm>
            <a:custGeom>
              <a:avLst/>
              <a:gdLst/>
              <a:ahLst/>
              <a:cxnLst/>
              <a:rect l="l" t="t" r="r" b="b"/>
              <a:pathLst>
                <a:path w="120000" h="120000" extrusionOk="0">
                  <a:moveTo>
                    <a:pt x="120000" y="0"/>
                  </a:moveTo>
                  <a:lnTo>
                    <a:pt x="120000" y="81776"/>
                  </a:lnTo>
                  <a:lnTo>
                    <a:pt x="0" y="81776"/>
                  </a:lnTo>
                  <a:lnTo>
                    <a:pt x="0" y="120000"/>
                  </a:lnTo>
                </a:path>
              </a:pathLst>
            </a:custGeom>
            <a:noFill/>
            <a:ln w="15875" cap="flat" cmpd="sng">
              <a:solidFill>
                <a:schemeClr val="accent3"/>
              </a:solidFill>
              <a:prstDash val="solid"/>
              <a:round/>
              <a:headEnd type="none" w="sm" len="sm"/>
              <a:tailEnd type="none" w="sm" len="sm"/>
            </a:ln>
          </p:spPr>
        </p:sp>
        <p:sp>
          <p:nvSpPr>
            <p:cNvPr id="152" name="Google Shape;152;p16"/>
            <p:cNvSpPr/>
            <p:nvPr/>
          </p:nvSpPr>
          <p:spPr>
            <a:xfrm>
              <a:off x="3860303" y="139988"/>
              <a:ext cx="2104012" cy="1336048"/>
            </a:xfrm>
            <a:prstGeom prst="roundRect">
              <a:avLst>
                <a:gd name="adj" fmla="val 10000"/>
              </a:avLst>
            </a:prstGeom>
            <a:solidFill>
              <a:srgbClr val="FFFF00"/>
            </a:solidFill>
            <a:ln w="158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 name="Google Shape;153;p16"/>
            <p:cNvSpPr/>
            <p:nvPr/>
          </p:nvSpPr>
          <p:spPr>
            <a:xfrm>
              <a:off x="4094083" y="362078"/>
              <a:ext cx="2104012" cy="1336048"/>
            </a:xfrm>
            <a:prstGeom prst="roundRect">
              <a:avLst>
                <a:gd name="adj" fmla="val 10000"/>
              </a:avLst>
            </a:prstGeom>
            <a:solidFill>
              <a:schemeClr val="lt1">
                <a:alpha val="89019"/>
              </a:schemeClr>
            </a:solidFill>
            <a:ln w="15875" cap="flat" cmpd="sng">
              <a:solidFill>
                <a:srgbClr val="E3831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 name="Google Shape;154;p16"/>
            <p:cNvSpPr txBox="1"/>
            <p:nvPr/>
          </p:nvSpPr>
          <p:spPr>
            <a:xfrm>
              <a:off x="4133215" y="401210"/>
              <a:ext cx="2025748" cy="1257784"/>
            </a:xfrm>
            <a:prstGeom prst="rect">
              <a:avLst/>
            </a:prstGeom>
            <a:solidFill>
              <a:srgbClr val="D2D4D5"/>
            </a:solidFill>
            <a:ln>
              <a:noFill/>
            </a:ln>
          </p:spPr>
          <p:txBody>
            <a:bodyPr spcFirstLastPara="1" wrap="square" lIns="60950" tIns="60950" rIns="60950" bIns="60950" anchor="ctr" anchorCtr="0">
              <a:noAutofit/>
            </a:bodyPr>
            <a:lstStyle/>
            <a:p>
              <a:pPr lvl="0" algn="ctr">
                <a:lnSpc>
                  <a:spcPct val="90000"/>
                </a:lnSpc>
                <a:buClr>
                  <a:schemeClr val="dk1"/>
                </a:buClr>
                <a:buSzPts val="1600"/>
              </a:pPr>
              <a:r>
                <a:rPr lang="en-US" sz="1600" dirty="0"/>
                <a:t>The online bus booking system </a:t>
              </a:r>
              <a:r>
                <a:rPr lang="en-US" sz="1600" dirty="0" smtClean="0"/>
                <a:t>covers:</a:t>
              </a:r>
              <a:endParaRPr sz="1600" b="0" i="0" u="none" strike="noStrike" cap="none" dirty="0">
                <a:solidFill>
                  <a:schemeClr val="dk1"/>
                </a:solidFill>
                <a:latin typeface="Calibri"/>
                <a:ea typeface="Calibri"/>
                <a:cs typeface="Calibri"/>
                <a:sym typeface="Calibri"/>
              </a:endParaRPr>
            </a:p>
          </p:txBody>
        </p:sp>
        <p:sp>
          <p:nvSpPr>
            <p:cNvPr id="155" name="Google Shape;155;p16"/>
            <p:cNvSpPr/>
            <p:nvPr/>
          </p:nvSpPr>
          <p:spPr>
            <a:xfrm>
              <a:off x="2946" y="2087953"/>
              <a:ext cx="2104012" cy="1336048"/>
            </a:xfrm>
            <a:prstGeom prst="roundRect">
              <a:avLst>
                <a:gd name="adj" fmla="val 10000"/>
              </a:avLst>
            </a:prstGeom>
            <a:solidFill>
              <a:srgbClr val="FFFF00"/>
            </a:solidFill>
            <a:ln w="158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 name="Google Shape;156;p16"/>
            <p:cNvSpPr/>
            <p:nvPr/>
          </p:nvSpPr>
          <p:spPr>
            <a:xfrm>
              <a:off x="236726" y="2310043"/>
              <a:ext cx="2104012" cy="1336048"/>
            </a:xfrm>
            <a:prstGeom prst="roundRect">
              <a:avLst>
                <a:gd name="adj" fmla="val 10000"/>
              </a:avLst>
            </a:prstGeom>
            <a:solidFill>
              <a:schemeClr val="lt1">
                <a:alpha val="89019"/>
              </a:schemeClr>
            </a:solidFill>
            <a:ln w="158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 name="Google Shape;157;p16"/>
            <p:cNvSpPr txBox="1"/>
            <p:nvPr/>
          </p:nvSpPr>
          <p:spPr>
            <a:xfrm>
              <a:off x="275858" y="2349175"/>
              <a:ext cx="2025748" cy="1257784"/>
            </a:xfrm>
            <a:prstGeom prst="rect">
              <a:avLst/>
            </a:prstGeom>
            <a:solidFill>
              <a:srgbClr val="D2D4D5"/>
            </a:solidFill>
            <a:ln>
              <a:noFill/>
            </a:ln>
          </p:spPr>
          <p:txBody>
            <a:bodyPr spcFirstLastPara="1" wrap="square" lIns="60950" tIns="60950" rIns="60950" bIns="60950" anchor="ctr" anchorCtr="0">
              <a:noAutofit/>
            </a:bodyPr>
            <a:lstStyle/>
            <a:p>
              <a:pPr lvl="0" algn="ctr">
                <a:lnSpc>
                  <a:spcPct val="90000"/>
                </a:lnSpc>
                <a:buClr>
                  <a:schemeClr val="dk1"/>
                </a:buClr>
                <a:buSzPts val="1600"/>
              </a:pPr>
              <a:r>
                <a:rPr lang="en-US" dirty="0"/>
                <a:t>Users should have the ability to log in to the system directly from the application's initial page.</a:t>
              </a:r>
              <a:endParaRPr sz="1600" b="0" i="0" u="none" strike="noStrike" cap="none" dirty="0">
                <a:solidFill>
                  <a:schemeClr val="dk1"/>
                </a:solidFill>
                <a:latin typeface="Calibri"/>
                <a:ea typeface="Calibri"/>
                <a:cs typeface="Calibri"/>
                <a:sym typeface="Calibri"/>
              </a:endParaRPr>
            </a:p>
          </p:txBody>
        </p:sp>
        <p:sp>
          <p:nvSpPr>
            <p:cNvPr id="158" name="Google Shape;158;p16"/>
            <p:cNvSpPr/>
            <p:nvPr/>
          </p:nvSpPr>
          <p:spPr>
            <a:xfrm>
              <a:off x="2574516" y="2087953"/>
              <a:ext cx="2104012" cy="1336048"/>
            </a:xfrm>
            <a:prstGeom prst="roundRect">
              <a:avLst>
                <a:gd name="adj" fmla="val 10000"/>
              </a:avLst>
            </a:prstGeom>
            <a:solidFill>
              <a:srgbClr val="FFFF00"/>
            </a:solidFill>
            <a:ln w="158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 name="Google Shape;159;p16"/>
            <p:cNvSpPr/>
            <p:nvPr/>
          </p:nvSpPr>
          <p:spPr>
            <a:xfrm>
              <a:off x="2808297" y="2310043"/>
              <a:ext cx="2104012" cy="1336048"/>
            </a:xfrm>
            <a:prstGeom prst="roundRect">
              <a:avLst>
                <a:gd name="adj" fmla="val 10000"/>
              </a:avLst>
            </a:prstGeom>
            <a:solidFill>
              <a:schemeClr val="lt1">
                <a:alpha val="89019"/>
              </a:schemeClr>
            </a:solidFill>
            <a:ln w="158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 name="Google Shape;160;p16"/>
            <p:cNvSpPr txBox="1"/>
            <p:nvPr/>
          </p:nvSpPr>
          <p:spPr>
            <a:xfrm>
              <a:off x="2847429" y="2349175"/>
              <a:ext cx="2025748" cy="1257784"/>
            </a:xfrm>
            <a:prstGeom prst="rect">
              <a:avLst/>
            </a:prstGeom>
            <a:solidFill>
              <a:srgbClr val="D2D4D5"/>
            </a:solidFill>
            <a:ln>
              <a:noFill/>
            </a:ln>
          </p:spPr>
          <p:txBody>
            <a:bodyPr spcFirstLastPara="1" wrap="square" lIns="60950" tIns="60950" rIns="60950" bIns="60950" anchor="ctr" anchorCtr="0">
              <a:noAutofit/>
            </a:bodyPr>
            <a:lstStyle/>
            <a:p>
              <a:pPr lvl="0" algn="ctr">
                <a:lnSpc>
                  <a:spcPct val="90000"/>
                </a:lnSpc>
                <a:buClr>
                  <a:schemeClr val="dk1"/>
                </a:buClr>
                <a:buSzPts val="1600"/>
              </a:pPr>
              <a:r>
                <a:rPr lang="en-US" sz="1600" dirty="0"/>
                <a:t>Alternatively, users can register for access to the system.</a:t>
              </a:r>
              <a:endParaRPr sz="1600" b="0" i="0" u="none" strike="noStrike" cap="none" dirty="0">
                <a:solidFill>
                  <a:schemeClr val="dk1"/>
                </a:solidFill>
                <a:latin typeface="Calibri"/>
                <a:ea typeface="Calibri"/>
                <a:cs typeface="Calibri"/>
                <a:sym typeface="Calibri"/>
              </a:endParaRPr>
            </a:p>
          </p:txBody>
        </p:sp>
        <p:sp>
          <p:nvSpPr>
            <p:cNvPr id="161" name="Google Shape;161;p16"/>
            <p:cNvSpPr/>
            <p:nvPr/>
          </p:nvSpPr>
          <p:spPr>
            <a:xfrm>
              <a:off x="5146089" y="2087953"/>
              <a:ext cx="2104012" cy="1336048"/>
            </a:xfrm>
            <a:prstGeom prst="roundRect">
              <a:avLst>
                <a:gd name="adj" fmla="val 10000"/>
              </a:avLst>
            </a:prstGeom>
            <a:solidFill>
              <a:srgbClr val="FFFF00"/>
            </a:solidFill>
            <a:ln w="158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 name="Google Shape;162;p16"/>
            <p:cNvSpPr/>
            <p:nvPr/>
          </p:nvSpPr>
          <p:spPr>
            <a:xfrm>
              <a:off x="5379868" y="2310043"/>
              <a:ext cx="2104012" cy="1336048"/>
            </a:xfrm>
            <a:prstGeom prst="roundRect">
              <a:avLst>
                <a:gd name="adj" fmla="val 10000"/>
              </a:avLst>
            </a:prstGeom>
            <a:solidFill>
              <a:schemeClr val="lt1">
                <a:alpha val="89019"/>
              </a:schemeClr>
            </a:solidFill>
            <a:ln w="158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 name="Google Shape;163;p16"/>
            <p:cNvSpPr txBox="1"/>
            <p:nvPr/>
          </p:nvSpPr>
          <p:spPr>
            <a:xfrm>
              <a:off x="5419000" y="2349175"/>
              <a:ext cx="2025748" cy="1257784"/>
            </a:xfrm>
            <a:prstGeom prst="rect">
              <a:avLst/>
            </a:prstGeom>
            <a:solidFill>
              <a:srgbClr val="D2D4D5"/>
            </a:solidFill>
            <a:ln>
              <a:noFill/>
            </a:ln>
          </p:spPr>
          <p:txBody>
            <a:bodyPr spcFirstLastPara="1" wrap="square" lIns="60950" tIns="60950" rIns="60950" bIns="60950" anchor="ctr" anchorCtr="0">
              <a:noAutofit/>
            </a:bodyPr>
            <a:lstStyle/>
            <a:p>
              <a:pPr lvl="0" algn="ctr">
                <a:lnSpc>
                  <a:spcPct val="90000"/>
                </a:lnSpc>
                <a:buClr>
                  <a:schemeClr val="dk1"/>
                </a:buClr>
                <a:buSzPts val="1600"/>
              </a:pPr>
              <a:r>
                <a:rPr lang="en-US" sz="1600" dirty="0"/>
                <a:t>Users should have the capability to create a new login in order to access the reservation facility.</a:t>
              </a:r>
              <a:r>
                <a:rPr lang="en-US" sz="1600" b="0" i="0" u="none" strike="noStrike" cap="none" dirty="0" smtClean="0">
                  <a:solidFill>
                    <a:schemeClr val="dk1"/>
                  </a:solidFill>
                  <a:latin typeface="Calibri"/>
                  <a:ea typeface="Calibri"/>
                  <a:cs typeface="Calibri"/>
                  <a:sym typeface="Calibri"/>
                </a:rPr>
                <a:t>.</a:t>
              </a:r>
              <a:endParaRPr sz="1600" b="0" i="0" u="none" strike="noStrike" cap="none" dirty="0">
                <a:solidFill>
                  <a:schemeClr val="dk1"/>
                </a:solidFill>
                <a:latin typeface="Calibri"/>
                <a:ea typeface="Calibri"/>
                <a:cs typeface="Calibri"/>
                <a:sym typeface="Calibri"/>
              </a:endParaRPr>
            </a:p>
          </p:txBody>
        </p:sp>
        <p:sp>
          <p:nvSpPr>
            <p:cNvPr id="164" name="Google Shape;164;p16"/>
            <p:cNvSpPr/>
            <p:nvPr/>
          </p:nvSpPr>
          <p:spPr>
            <a:xfrm>
              <a:off x="7717661" y="2087953"/>
              <a:ext cx="2104012" cy="1336048"/>
            </a:xfrm>
            <a:prstGeom prst="roundRect">
              <a:avLst>
                <a:gd name="adj" fmla="val 10000"/>
              </a:avLst>
            </a:prstGeom>
            <a:solidFill>
              <a:srgbClr val="FFFF00"/>
            </a:solidFill>
            <a:ln w="158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 name="Google Shape;165;p16"/>
            <p:cNvSpPr/>
            <p:nvPr/>
          </p:nvSpPr>
          <p:spPr>
            <a:xfrm>
              <a:off x="7951440" y="2310043"/>
              <a:ext cx="2104012" cy="1336048"/>
            </a:xfrm>
            <a:prstGeom prst="roundRect">
              <a:avLst>
                <a:gd name="adj" fmla="val 10000"/>
              </a:avLst>
            </a:prstGeom>
            <a:solidFill>
              <a:schemeClr val="lt1">
                <a:alpha val="89019"/>
              </a:schemeClr>
            </a:solidFill>
            <a:ln w="158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 name="Google Shape;166;p16"/>
            <p:cNvSpPr txBox="1"/>
            <p:nvPr/>
          </p:nvSpPr>
          <p:spPr>
            <a:xfrm>
              <a:off x="7990572" y="2349175"/>
              <a:ext cx="2025748" cy="1257784"/>
            </a:xfrm>
            <a:prstGeom prst="rect">
              <a:avLst/>
            </a:prstGeom>
            <a:solidFill>
              <a:srgbClr val="D2D4D5"/>
            </a:solidFill>
            <a:ln>
              <a:noFill/>
            </a:ln>
          </p:spPr>
          <p:txBody>
            <a:bodyPr spcFirstLastPara="1" wrap="square" lIns="60950" tIns="60950" rIns="60950" bIns="60950" anchor="ctr" anchorCtr="0">
              <a:noAutofit/>
            </a:bodyPr>
            <a:lstStyle/>
            <a:p>
              <a:pPr lvl="0" algn="ctr">
                <a:lnSpc>
                  <a:spcPct val="90000"/>
                </a:lnSpc>
                <a:buClr>
                  <a:schemeClr val="dk1"/>
                </a:buClr>
                <a:buSzPts val="1600"/>
              </a:pPr>
              <a:r>
                <a:rPr lang="en-US" sz="1600" dirty="0"/>
                <a:t>Users should be able to search for and book a specific bus</a:t>
              </a:r>
              <a:r>
                <a:rPr lang="en-US" dirty="0"/>
                <a:t>.</a:t>
              </a:r>
              <a:endParaRPr sz="1400" b="0" i="0" u="none" strike="noStrike" cap="none" dirty="0">
                <a:solidFill>
                  <a:srgbClr val="000000"/>
                </a:solidFill>
                <a:latin typeface="Arial"/>
                <a:ea typeface="Arial"/>
                <a:cs typeface="Arial"/>
                <a:sym typeface="Arial"/>
              </a:endParaRPr>
            </a:p>
          </p:txBody>
        </p:sp>
      </p:gr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13"/>
        <p:cNvGrpSpPr/>
        <p:nvPr/>
      </p:nvGrpSpPr>
      <p:grpSpPr>
        <a:xfrm>
          <a:off x="0" y="0"/>
          <a:ext cx="0" cy="0"/>
          <a:chOff x="0" y="0"/>
          <a:chExt cx="0" cy="0"/>
        </a:xfrm>
      </p:grpSpPr>
      <p:sp>
        <p:nvSpPr>
          <p:cNvPr id="514" name="Google Shape;514;p50"/>
          <p:cNvSpPr txBox="1"/>
          <p:nvPr/>
        </p:nvSpPr>
        <p:spPr>
          <a:xfrm>
            <a:off x="2002447" y="115309"/>
            <a:ext cx="7723500" cy="5850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3200" b="1" i="0" u="none" strike="noStrike" cap="none" dirty="0">
                <a:solidFill>
                  <a:schemeClr val="accent6"/>
                </a:solidFill>
                <a:latin typeface="Times New Roman"/>
                <a:ea typeface="Times New Roman"/>
                <a:cs typeface="Times New Roman"/>
                <a:sym typeface="Times New Roman"/>
              </a:rPr>
              <a:t>ADMIN</a:t>
            </a:r>
            <a:r>
              <a:rPr lang="en-US" sz="3200" b="1" i="0" u="none" strike="noStrike" cap="none" dirty="0">
                <a:solidFill>
                  <a:srgbClr val="1F8084"/>
                </a:solidFill>
                <a:latin typeface="Times New Roman"/>
                <a:ea typeface="Times New Roman"/>
                <a:cs typeface="Times New Roman"/>
                <a:sym typeface="Times New Roman"/>
              </a:rPr>
              <a:t> </a:t>
            </a:r>
            <a:r>
              <a:rPr lang="en-US" sz="3200" b="1" i="0" u="none" strike="noStrike" cap="none" dirty="0">
                <a:solidFill>
                  <a:schemeClr val="accent6"/>
                </a:solidFill>
                <a:latin typeface="Times New Roman"/>
                <a:ea typeface="Times New Roman"/>
                <a:cs typeface="Times New Roman"/>
                <a:sym typeface="Times New Roman"/>
              </a:rPr>
              <a:t>LOGIN</a:t>
            </a:r>
            <a:r>
              <a:rPr lang="en-US" sz="3200" b="1" i="0" u="none" strike="noStrike" cap="none" dirty="0">
                <a:solidFill>
                  <a:srgbClr val="1F8084"/>
                </a:solidFill>
                <a:latin typeface="Times New Roman"/>
                <a:ea typeface="Times New Roman"/>
                <a:cs typeface="Times New Roman"/>
                <a:sym typeface="Times New Roman"/>
              </a:rPr>
              <a:t> </a:t>
            </a:r>
            <a:r>
              <a:rPr lang="en-US" sz="3200" b="1" i="0" u="none" strike="noStrike" cap="none" dirty="0">
                <a:solidFill>
                  <a:schemeClr val="accent6"/>
                </a:solidFill>
                <a:latin typeface="Times New Roman"/>
                <a:ea typeface="Times New Roman"/>
                <a:cs typeface="Times New Roman"/>
                <a:sym typeface="Times New Roman"/>
              </a:rPr>
              <a:t>PAGE</a:t>
            </a:r>
            <a:endParaRPr sz="3200" b="1" i="0" u="none" strike="noStrike" cap="none" dirty="0">
              <a:solidFill>
                <a:schemeClr val="accent6"/>
              </a:solidFill>
              <a:latin typeface="Times New Roman"/>
              <a:ea typeface="Times New Roman"/>
              <a:cs typeface="Times New Roman"/>
              <a:sym typeface="Times New Roman"/>
            </a:endParaRPr>
          </a:p>
        </p:txBody>
      </p:sp>
      <p:sp>
        <p:nvSpPr>
          <p:cNvPr id="516" name="Google Shape;516;p50"/>
          <p:cNvSpPr/>
          <p:nvPr/>
        </p:nvSpPr>
        <p:spPr>
          <a:xfrm>
            <a:off x="0" y="6407936"/>
            <a:ext cx="12192000" cy="457200"/>
          </a:xfrm>
          <a:prstGeom prst="rect">
            <a:avLst/>
          </a:prstGeom>
          <a:solidFill>
            <a:srgbClr val="FFFF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7" name="Google Shape;517;p50"/>
          <p:cNvSpPr/>
          <p:nvPr/>
        </p:nvSpPr>
        <p:spPr>
          <a:xfrm>
            <a:off x="0" y="6341936"/>
            <a:ext cx="12192000" cy="66000"/>
          </a:xfrm>
          <a:prstGeom prst="rect">
            <a:avLst/>
          </a:prstGeom>
          <a:solidFill>
            <a:srgbClr val="7C7F7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2744" t="5908" r="3414" b="6505"/>
          <a:stretch/>
        </p:blipFill>
        <p:spPr>
          <a:xfrm>
            <a:off x="147483" y="825909"/>
            <a:ext cx="11906865" cy="5299588"/>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21"/>
        <p:cNvGrpSpPr/>
        <p:nvPr/>
      </p:nvGrpSpPr>
      <p:grpSpPr>
        <a:xfrm>
          <a:off x="0" y="0"/>
          <a:ext cx="0" cy="0"/>
          <a:chOff x="0" y="0"/>
          <a:chExt cx="0" cy="0"/>
        </a:xfrm>
      </p:grpSpPr>
      <p:sp>
        <p:nvSpPr>
          <p:cNvPr id="522" name="Google Shape;522;p51"/>
          <p:cNvSpPr txBox="1"/>
          <p:nvPr/>
        </p:nvSpPr>
        <p:spPr>
          <a:xfrm>
            <a:off x="1890950" y="229928"/>
            <a:ext cx="7972200" cy="5850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3200" b="1" i="0" u="none" strike="noStrike" cap="none" dirty="0">
                <a:solidFill>
                  <a:schemeClr val="accent6"/>
                </a:solidFill>
                <a:latin typeface="Times New Roman"/>
                <a:ea typeface="Times New Roman"/>
                <a:cs typeface="Times New Roman"/>
                <a:sym typeface="Times New Roman"/>
              </a:rPr>
              <a:t>ADMIN</a:t>
            </a:r>
            <a:r>
              <a:rPr lang="en-US" sz="3200" b="1" i="0" u="none" strike="noStrike" cap="none" dirty="0">
                <a:solidFill>
                  <a:srgbClr val="1F8084"/>
                </a:solidFill>
                <a:latin typeface="Times New Roman"/>
                <a:ea typeface="Times New Roman"/>
                <a:cs typeface="Times New Roman"/>
                <a:sym typeface="Times New Roman"/>
              </a:rPr>
              <a:t> </a:t>
            </a:r>
            <a:r>
              <a:rPr lang="en-US" sz="3200" b="1" i="0" u="none" strike="noStrike" cap="none" dirty="0">
                <a:solidFill>
                  <a:schemeClr val="accent6"/>
                </a:solidFill>
                <a:latin typeface="Times New Roman"/>
                <a:ea typeface="Times New Roman"/>
                <a:cs typeface="Times New Roman"/>
                <a:sym typeface="Times New Roman"/>
              </a:rPr>
              <a:t>HOME</a:t>
            </a:r>
            <a:r>
              <a:rPr lang="en-US" sz="3200" b="1" i="0" u="none" strike="noStrike" cap="none" dirty="0">
                <a:solidFill>
                  <a:srgbClr val="1F8084"/>
                </a:solidFill>
                <a:latin typeface="Times New Roman"/>
                <a:ea typeface="Times New Roman"/>
                <a:cs typeface="Times New Roman"/>
                <a:sym typeface="Times New Roman"/>
              </a:rPr>
              <a:t> </a:t>
            </a:r>
            <a:r>
              <a:rPr lang="en-US" sz="3200" b="1" i="0" u="none" strike="noStrike" cap="none" dirty="0">
                <a:solidFill>
                  <a:schemeClr val="accent6"/>
                </a:solidFill>
                <a:latin typeface="Times New Roman"/>
                <a:ea typeface="Times New Roman"/>
                <a:cs typeface="Times New Roman"/>
                <a:sym typeface="Times New Roman"/>
              </a:rPr>
              <a:t>PAGE</a:t>
            </a:r>
            <a:endParaRPr sz="3200" b="1" i="0" u="none" strike="noStrike" cap="none" dirty="0">
              <a:solidFill>
                <a:schemeClr val="accent6"/>
              </a:solidFill>
              <a:latin typeface="Times New Roman"/>
              <a:ea typeface="Times New Roman"/>
              <a:cs typeface="Times New Roman"/>
              <a:sym typeface="Times New Roman"/>
            </a:endParaRPr>
          </a:p>
        </p:txBody>
      </p:sp>
      <p:sp>
        <p:nvSpPr>
          <p:cNvPr id="524" name="Google Shape;524;p51"/>
          <p:cNvSpPr/>
          <p:nvPr/>
        </p:nvSpPr>
        <p:spPr>
          <a:xfrm>
            <a:off x="1" y="6400800"/>
            <a:ext cx="12192000" cy="457200"/>
          </a:xfrm>
          <a:prstGeom prst="rect">
            <a:avLst/>
          </a:prstGeom>
          <a:solidFill>
            <a:srgbClr val="FFFF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5" name="Google Shape;525;p51"/>
          <p:cNvSpPr/>
          <p:nvPr/>
        </p:nvSpPr>
        <p:spPr>
          <a:xfrm>
            <a:off x="0" y="6341936"/>
            <a:ext cx="12192000" cy="66000"/>
          </a:xfrm>
          <a:prstGeom prst="rect">
            <a:avLst/>
          </a:prstGeom>
          <a:solidFill>
            <a:srgbClr val="7C7F7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391" t="4941" r="1662" b="5909"/>
          <a:stretch/>
        </p:blipFill>
        <p:spPr>
          <a:xfrm>
            <a:off x="373626" y="873792"/>
            <a:ext cx="11434915" cy="5281202"/>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29"/>
        <p:cNvGrpSpPr/>
        <p:nvPr/>
      </p:nvGrpSpPr>
      <p:grpSpPr>
        <a:xfrm>
          <a:off x="0" y="0"/>
          <a:ext cx="0" cy="0"/>
          <a:chOff x="0" y="0"/>
          <a:chExt cx="0" cy="0"/>
        </a:xfrm>
      </p:grpSpPr>
      <p:sp>
        <p:nvSpPr>
          <p:cNvPr id="530" name="Google Shape;530;p52"/>
          <p:cNvSpPr txBox="1"/>
          <p:nvPr/>
        </p:nvSpPr>
        <p:spPr>
          <a:xfrm>
            <a:off x="2215558" y="96175"/>
            <a:ext cx="7626000" cy="5850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3200" b="1" i="0" u="none" strike="noStrike" cap="none" dirty="0">
                <a:solidFill>
                  <a:schemeClr val="accent6"/>
                </a:solidFill>
                <a:latin typeface="Times New Roman"/>
                <a:ea typeface="Times New Roman"/>
                <a:cs typeface="Times New Roman"/>
                <a:sym typeface="Times New Roman"/>
              </a:rPr>
              <a:t>ADD</a:t>
            </a:r>
            <a:r>
              <a:rPr lang="en-US" sz="3200" b="1" i="0" u="none" strike="noStrike" cap="none" dirty="0">
                <a:solidFill>
                  <a:srgbClr val="1F8084"/>
                </a:solidFill>
                <a:latin typeface="Times New Roman"/>
                <a:ea typeface="Times New Roman"/>
                <a:cs typeface="Times New Roman"/>
                <a:sym typeface="Times New Roman"/>
              </a:rPr>
              <a:t> </a:t>
            </a:r>
            <a:r>
              <a:rPr lang="en-US" sz="3200" b="1" i="0" u="none" strike="noStrike" cap="none" dirty="0">
                <a:solidFill>
                  <a:schemeClr val="accent6"/>
                </a:solidFill>
                <a:latin typeface="Times New Roman"/>
                <a:ea typeface="Times New Roman"/>
                <a:cs typeface="Times New Roman"/>
                <a:sym typeface="Times New Roman"/>
              </a:rPr>
              <a:t>NEW</a:t>
            </a:r>
            <a:r>
              <a:rPr lang="en-US" sz="3200" b="1" i="0" u="none" strike="noStrike" cap="none" dirty="0">
                <a:solidFill>
                  <a:srgbClr val="1F8084"/>
                </a:solidFill>
                <a:latin typeface="Times New Roman"/>
                <a:ea typeface="Times New Roman"/>
                <a:cs typeface="Times New Roman"/>
                <a:sym typeface="Times New Roman"/>
              </a:rPr>
              <a:t> </a:t>
            </a:r>
            <a:r>
              <a:rPr lang="en-US" sz="3200" b="1" i="0" u="none" strike="noStrike" cap="none" dirty="0">
                <a:solidFill>
                  <a:schemeClr val="accent6"/>
                </a:solidFill>
                <a:latin typeface="Times New Roman"/>
                <a:ea typeface="Times New Roman"/>
                <a:cs typeface="Times New Roman"/>
                <a:sym typeface="Times New Roman"/>
              </a:rPr>
              <a:t>BUS</a:t>
            </a:r>
            <a:r>
              <a:rPr lang="en-US" sz="3200" b="1" i="0" u="none" strike="noStrike" cap="none" dirty="0">
                <a:solidFill>
                  <a:srgbClr val="1F8084"/>
                </a:solidFill>
                <a:latin typeface="Times New Roman"/>
                <a:ea typeface="Times New Roman"/>
                <a:cs typeface="Times New Roman"/>
                <a:sym typeface="Times New Roman"/>
              </a:rPr>
              <a:t> </a:t>
            </a:r>
            <a:r>
              <a:rPr lang="en-US" sz="3200" b="1" i="0" u="none" strike="noStrike" cap="none" dirty="0">
                <a:solidFill>
                  <a:schemeClr val="accent6"/>
                </a:solidFill>
                <a:latin typeface="Times New Roman"/>
                <a:ea typeface="Times New Roman"/>
                <a:cs typeface="Times New Roman"/>
                <a:sym typeface="Times New Roman"/>
              </a:rPr>
              <a:t>DETAILS</a:t>
            </a:r>
            <a:r>
              <a:rPr lang="en-US" sz="3200" b="1" i="0" u="none" strike="noStrike" cap="none" dirty="0">
                <a:solidFill>
                  <a:schemeClr val="dk1"/>
                </a:solidFill>
                <a:latin typeface="Times New Roman"/>
                <a:ea typeface="Times New Roman"/>
                <a:cs typeface="Times New Roman"/>
                <a:sym typeface="Times New Roman"/>
              </a:rPr>
              <a:t> </a:t>
            </a:r>
            <a:endParaRPr sz="3200" b="1" i="0" u="none" strike="noStrike" cap="none" dirty="0">
              <a:solidFill>
                <a:schemeClr val="dk1"/>
              </a:solidFill>
              <a:latin typeface="Times New Roman"/>
              <a:ea typeface="Times New Roman"/>
              <a:cs typeface="Times New Roman"/>
              <a:sym typeface="Times New Roman"/>
            </a:endParaRPr>
          </a:p>
        </p:txBody>
      </p:sp>
      <p:sp>
        <p:nvSpPr>
          <p:cNvPr id="532" name="Google Shape;532;p52"/>
          <p:cNvSpPr/>
          <p:nvPr/>
        </p:nvSpPr>
        <p:spPr>
          <a:xfrm>
            <a:off x="1" y="6400800"/>
            <a:ext cx="12192000" cy="457200"/>
          </a:xfrm>
          <a:prstGeom prst="rect">
            <a:avLst/>
          </a:prstGeom>
          <a:solidFill>
            <a:srgbClr val="FFFF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3" name="Google Shape;533;p52"/>
          <p:cNvSpPr/>
          <p:nvPr/>
        </p:nvSpPr>
        <p:spPr>
          <a:xfrm>
            <a:off x="0" y="6341936"/>
            <a:ext cx="12192000" cy="66000"/>
          </a:xfrm>
          <a:prstGeom prst="rect">
            <a:avLst/>
          </a:prstGeom>
          <a:solidFill>
            <a:srgbClr val="7C7F7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3714" t="5561" r="2934" b="5811"/>
          <a:stretch/>
        </p:blipFill>
        <p:spPr>
          <a:xfrm>
            <a:off x="540774" y="740039"/>
            <a:ext cx="10992465" cy="5287135"/>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37"/>
        <p:cNvGrpSpPr/>
        <p:nvPr/>
      </p:nvGrpSpPr>
      <p:grpSpPr>
        <a:xfrm>
          <a:off x="0" y="0"/>
          <a:ext cx="0" cy="0"/>
          <a:chOff x="0" y="0"/>
          <a:chExt cx="0" cy="0"/>
        </a:xfrm>
      </p:grpSpPr>
      <p:sp>
        <p:nvSpPr>
          <p:cNvPr id="538" name="Google Shape;538;p53"/>
          <p:cNvSpPr txBox="1"/>
          <p:nvPr/>
        </p:nvSpPr>
        <p:spPr>
          <a:xfrm>
            <a:off x="1910241" y="151560"/>
            <a:ext cx="8371500" cy="5850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3200" b="1" i="0" u="none" strike="noStrike" cap="none" dirty="0">
                <a:solidFill>
                  <a:schemeClr val="accent6"/>
                </a:solidFill>
                <a:latin typeface="Times New Roman"/>
                <a:ea typeface="Times New Roman"/>
                <a:cs typeface="Times New Roman"/>
                <a:sym typeface="Times New Roman"/>
              </a:rPr>
              <a:t>LIST</a:t>
            </a:r>
            <a:r>
              <a:rPr lang="en-US" sz="3200" b="1" i="0" u="none" strike="noStrike" cap="none" dirty="0">
                <a:solidFill>
                  <a:srgbClr val="1F8084"/>
                </a:solidFill>
                <a:latin typeface="Times New Roman"/>
                <a:ea typeface="Times New Roman"/>
                <a:cs typeface="Times New Roman"/>
                <a:sym typeface="Times New Roman"/>
              </a:rPr>
              <a:t> </a:t>
            </a:r>
            <a:r>
              <a:rPr lang="en-US" sz="3200" b="1" i="0" u="none" strike="noStrike" cap="none" dirty="0">
                <a:solidFill>
                  <a:schemeClr val="accent6"/>
                </a:solidFill>
                <a:latin typeface="Times New Roman"/>
                <a:ea typeface="Times New Roman"/>
                <a:cs typeface="Times New Roman"/>
                <a:sym typeface="Times New Roman"/>
              </a:rPr>
              <a:t>OF</a:t>
            </a:r>
            <a:r>
              <a:rPr lang="en-US" sz="3200" b="1" i="0" u="none" strike="noStrike" cap="none" dirty="0">
                <a:solidFill>
                  <a:srgbClr val="1F8084"/>
                </a:solidFill>
                <a:latin typeface="Times New Roman"/>
                <a:ea typeface="Times New Roman"/>
                <a:cs typeface="Times New Roman"/>
                <a:sym typeface="Times New Roman"/>
              </a:rPr>
              <a:t> </a:t>
            </a:r>
            <a:r>
              <a:rPr lang="en-US" sz="3200" b="1" i="0" u="none" strike="noStrike" cap="none" dirty="0">
                <a:solidFill>
                  <a:schemeClr val="accent6"/>
                </a:solidFill>
                <a:latin typeface="Times New Roman"/>
                <a:ea typeface="Times New Roman"/>
                <a:cs typeface="Times New Roman"/>
                <a:sym typeface="Times New Roman"/>
              </a:rPr>
              <a:t>BUSES</a:t>
            </a:r>
            <a:endParaRPr sz="3200" b="1" i="0" u="none" strike="noStrike" cap="none" dirty="0">
              <a:solidFill>
                <a:schemeClr val="accent6"/>
              </a:solidFill>
              <a:latin typeface="Times New Roman"/>
              <a:ea typeface="Times New Roman"/>
              <a:cs typeface="Times New Roman"/>
              <a:sym typeface="Times New Roman"/>
            </a:endParaRPr>
          </a:p>
        </p:txBody>
      </p:sp>
      <p:sp>
        <p:nvSpPr>
          <p:cNvPr id="540" name="Google Shape;540;p53"/>
          <p:cNvSpPr/>
          <p:nvPr/>
        </p:nvSpPr>
        <p:spPr>
          <a:xfrm>
            <a:off x="1" y="6440129"/>
            <a:ext cx="12192000" cy="457200"/>
          </a:xfrm>
          <a:prstGeom prst="rect">
            <a:avLst/>
          </a:prstGeom>
          <a:solidFill>
            <a:srgbClr val="FFFF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1" name="Google Shape;541;p53"/>
          <p:cNvSpPr/>
          <p:nvPr/>
        </p:nvSpPr>
        <p:spPr>
          <a:xfrm>
            <a:off x="0" y="6341936"/>
            <a:ext cx="12192000" cy="66000"/>
          </a:xfrm>
          <a:prstGeom prst="rect">
            <a:avLst/>
          </a:prstGeom>
          <a:solidFill>
            <a:srgbClr val="7C7F7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1906" t="5807" r="3373" b="6434"/>
          <a:stretch/>
        </p:blipFill>
        <p:spPr>
          <a:xfrm>
            <a:off x="560440" y="894735"/>
            <a:ext cx="11179276" cy="5171767"/>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45"/>
        <p:cNvGrpSpPr/>
        <p:nvPr/>
      </p:nvGrpSpPr>
      <p:grpSpPr>
        <a:xfrm>
          <a:off x="0" y="0"/>
          <a:ext cx="0" cy="0"/>
          <a:chOff x="0" y="0"/>
          <a:chExt cx="0" cy="0"/>
        </a:xfrm>
      </p:grpSpPr>
      <p:sp>
        <p:nvSpPr>
          <p:cNvPr id="546" name="Google Shape;546;p54"/>
          <p:cNvSpPr txBox="1"/>
          <p:nvPr/>
        </p:nvSpPr>
        <p:spPr>
          <a:xfrm>
            <a:off x="1895682" y="108690"/>
            <a:ext cx="7980900" cy="5850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3200" b="1" i="0" u="none" strike="noStrike" cap="none" dirty="0">
                <a:solidFill>
                  <a:schemeClr val="accent6"/>
                </a:solidFill>
                <a:latin typeface="Times New Roman"/>
                <a:ea typeface="Times New Roman"/>
                <a:cs typeface="Times New Roman"/>
                <a:sym typeface="Times New Roman"/>
              </a:rPr>
              <a:t>UPDATE</a:t>
            </a:r>
            <a:r>
              <a:rPr lang="en-US" sz="3200" b="1" i="0" u="none" strike="noStrike" cap="none" dirty="0">
                <a:solidFill>
                  <a:srgbClr val="1F8084"/>
                </a:solidFill>
                <a:latin typeface="Times New Roman"/>
                <a:ea typeface="Times New Roman"/>
                <a:cs typeface="Times New Roman"/>
                <a:sym typeface="Times New Roman"/>
              </a:rPr>
              <a:t> </a:t>
            </a:r>
            <a:r>
              <a:rPr lang="en-US" sz="3200" b="1" i="0" u="none" strike="noStrike" cap="none" dirty="0">
                <a:solidFill>
                  <a:schemeClr val="accent6"/>
                </a:solidFill>
                <a:latin typeface="Times New Roman"/>
                <a:ea typeface="Times New Roman"/>
                <a:cs typeface="Times New Roman"/>
                <a:sym typeface="Times New Roman"/>
              </a:rPr>
              <a:t>BUS</a:t>
            </a:r>
            <a:r>
              <a:rPr lang="en-US" sz="3200" b="1" i="0" u="none" strike="noStrike" cap="none" dirty="0">
                <a:solidFill>
                  <a:srgbClr val="1F8084"/>
                </a:solidFill>
                <a:latin typeface="Times New Roman"/>
                <a:ea typeface="Times New Roman"/>
                <a:cs typeface="Times New Roman"/>
                <a:sym typeface="Times New Roman"/>
              </a:rPr>
              <a:t> </a:t>
            </a:r>
            <a:r>
              <a:rPr lang="en-US" sz="3200" b="1" i="0" u="none" strike="noStrike" cap="none" dirty="0">
                <a:solidFill>
                  <a:schemeClr val="accent6"/>
                </a:solidFill>
                <a:latin typeface="Times New Roman"/>
                <a:ea typeface="Times New Roman"/>
                <a:cs typeface="Times New Roman"/>
                <a:sym typeface="Times New Roman"/>
              </a:rPr>
              <a:t>DETAILS</a:t>
            </a:r>
            <a:endParaRPr sz="3200" b="1" i="0" u="none" strike="noStrike" cap="none" dirty="0">
              <a:solidFill>
                <a:schemeClr val="accent6"/>
              </a:solidFill>
              <a:latin typeface="Times New Roman"/>
              <a:ea typeface="Times New Roman"/>
              <a:cs typeface="Times New Roman"/>
              <a:sym typeface="Times New Roman"/>
            </a:endParaRPr>
          </a:p>
        </p:txBody>
      </p:sp>
      <p:sp>
        <p:nvSpPr>
          <p:cNvPr id="548" name="Google Shape;548;p54"/>
          <p:cNvSpPr/>
          <p:nvPr/>
        </p:nvSpPr>
        <p:spPr>
          <a:xfrm>
            <a:off x="1" y="6400800"/>
            <a:ext cx="12192000" cy="457200"/>
          </a:xfrm>
          <a:prstGeom prst="rect">
            <a:avLst/>
          </a:prstGeom>
          <a:solidFill>
            <a:srgbClr val="FFFF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9" name="Google Shape;549;p54"/>
          <p:cNvSpPr/>
          <p:nvPr/>
        </p:nvSpPr>
        <p:spPr>
          <a:xfrm>
            <a:off x="0" y="6341936"/>
            <a:ext cx="12192000" cy="66000"/>
          </a:xfrm>
          <a:prstGeom prst="rect">
            <a:avLst/>
          </a:prstGeom>
          <a:solidFill>
            <a:srgbClr val="7C7F7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2345" t="5561" r="2445" b="8243"/>
          <a:stretch/>
        </p:blipFill>
        <p:spPr>
          <a:xfrm>
            <a:off x="442453" y="855406"/>
            <a:ext cx="11100618" cy="5240594"/>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53"/>
        <p:cNvGrpSpPr/>
        <p:nvPr/>
      </p:nvGrpSpPr>
      <p:grpSpPr>
        <a:xfrm>
          <a:off x="0" y="0"/>
          <a:ext cx="0" cy="0"/>
          <a:chOff x="0" y="0"/>
          <a:chExt cx="0" cy="0"/>
        </a:xfrm>
      </p:grpSpPr>
      <p:sp>
        <p:nvSpPr>
          <p:cNvPr id="554" name="Google Shape;554;p55"/>
          <p:cNvSpPr txBox="1"/>
          <p:nvPr/>
        </p:nvSpPr>
        <p:spPr>
          <a:xfrm>
            <a:off x="1744899" y="93843"/>
            <a:ext cx="8567100" cy="5850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3200" b="1" i="0" u="none" strike="noStrike" cap="none" dirty="0">
                <a:solidFill>
                  <a:schemeClr val="accent6"/>
                </a:solidFill>
                <a:latin typeface="Times New Roman"/>
                <a:ea typeface="Times New Roman"/>
                <a:cs typeface="Times New Roman"/>
                <a:sym typeface="Times New Roman"/>
              </a:rPr>
              <a:t>VIEW</a:t>
            </a:r>
            <a:r>
              <a:rPr lang="en-US" sz="3200" b="1" i="0" u="none" strike="noStrike" cap="none" dirty="0">
                <a:solidFill>
                  <a:srgbClr val="1F8084"/>
                </a:solidFill>
                <a:latin typeface="Times New Roman"/>
                <a:ea typeface="Times New Roman"/>
                <a:cs typeface="Times New Roman"/>
                <a:sym typeface="Times New Roman"/>
              </a:rPr>
              <a:t> </a:t>
            </a:r>
            <a:r>
              <a:rPr lang="en-US" sz="3200" b="1" i="0" u="none" strike="noStrike" cap="none" dirty="0">
                <a:solidFill>
                  <a:schemeClr val="accent6"/>
                </a:solidFill>
                <a:latin typeface="Times New Roman"/>
                <a:ea typeface="Times New Roman"/>
                <a:cs typeface="Times New Roman"/>
                <a:sym typeface="Times New Roman"/>
              </a:rPr>
              <a:t>ALL</a:t>
            </a:r>
            <a:r>
              <a:rPr lang="en-US" sz="3200" b="1" i="0" u="none" strike="noStrike" cap="none" dirty="0">
                <a:solidFill>
                  <a:srgbClr val="1F8084"/>
                </a:solidFill>
                <a:latin typeface="Times New Roman"/>
                <a:ea typeface="Times New Roman"/>
                <a:cs typeface="Times New Roman"/>
                <a:sym typeface="Times New Roman"/>
              </a:rPr>
              <a:t> </a:t>
            </a:r>
            <a:r>
              <a:rPr lang="en-US" sz="3200" b="1" i="0" u="none" strike="noStrike" cap="none" dirty="0">
                <a:solidFill>
                  <a:schemeClr val="accent6"/>
                </a:solidFill>
                <a:latin typeface="Times New Roman"/>
                <a:ea typeface="Times New Roman"/>
                <a:cs typeface="Times New Roman"/>
                <a:sym typeface="Times New Roman"/>
              </a:rPr>
              <a:t>USERS(ADMIN</a:t>
            </a:r>
            <a:r>
              <a:rPr lang="en-US" sz="3200" b="1" i="0" u="none" strike="noStrike" cap="none" dirty="0">
                <a:solidFill>
                  <a:srgbClr val="1F8084"/>
                </a:solidFill>
                <a:latin typeface="Times New Roman"/>
                <a:ea typeface="Times New Roman"/>
                <a:cs typeface="Times New Roman"/>
                <a:sym typeface="Times New Roman"/>
              </a:rPr>
              <a:t>)</a:t>
            </a:r>
            <a:endParaRPr sz="3200" b="1" i="0" u="none" strike="noStrike" cap="none" dirty="0">
              <a:solidFill>
                <a:srgbClr val="1F8084"/>
              </a:solidFill>
              <a:latin typeface="Times New Roman"/>
              <a:ea typeface="Times New Roman"/>
              <a:cs typeface="Times New Roman"/>
              <a:sym typeface="Times New Roman"/>
            </a:endParaRPr>
          </a:p>
        </p:txBody>
      </p:sp>
      <p:sp>
        <p:nvSpPr>
          <p:cNvPr id="556" name="Google Shape;556;p55"/>
          <p:cNvSpPr/>
          <p:nvPr/>
        </p:nvSpPr>
        <p:spPr>
          <a:xfrm>
            <a:off x="1" y="6440129"/>
            <a:ext cx="12192000" cy="457200"/>
          </a:xfrm>
          <a:prstGeom prst="rect">
            <a:avLst/>
          </a:prstGeom>
          <a:solidFill>
            <a:srgbClr val="FFFF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7" name="Google Shape;557;p55"/>
          <p:cNvSpPr/>
          <p:nvPr/>
        </p:nvSpPr>
        <p:spPr>
          <a:xfrm>
            <a:off x="0" y="6341936"/>
            <a:ext cx="12192000" cy="66000"/>
          </a:xfrm>
          <a:prstGeom prst="rect">
            <a:avLst/>
          </a:prstGeom>
          <a:solidFill>
            <a:srgbClr val="7C7F7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2346" t="5510" r="2835" b="6035"/>
          <a:stretch/>
        </p:blipFill>
        <p:spPr>
          <a:xfrm>
            <a:off x="530942" y="816077"/>
            <a:ext cx="11080955" cy="5196623"/>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61"/>
        <p:cNvGrpSpPr/>
        <p:nvPr/>
      </p:nvGrpSpPr>
      <p:grpSpPr>
        <a:xfrm>
          <a:off x="0" y="0"/>
          <a:ext cx="0" cy="0"/>
          <a:chOff x="0" y="0"/>
          <a:chExt cx="0" cy="0"/>
        </a:xfrm>
      </p:grpSpPr>
      <p:sp>
        <p:nvSpPr>
          <p:cNvPr id="562" name="Google Shape;562;p56"/>
          <p:cNvSpPr txBox="1"/>
          <p:nvPr/>
        </p:nvSpPr>
        <p:spPr>
          <a:xfrm>
            <a:off x="1947829" y="132648"/>
            <a:ext cx="8211900" cy="5850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3200" b="1" i="0" u="none" strike="noStrike" cap="none" dirty="0">
                <a:solidFill>
                  <a:schemeClr val="accent6"/>
                </a:solidFill>
                <a:latin typeface="Times New Roman"/>
                <a:ea typeface="Times New Roman"/>
                <a:cs typeface="Times New Roman"/>
                <a:sym typeface="Times New Roman"/>
              </a:rPr>
              <a:t>USER</a:t>
            </a:r>
            <a:r>
              <a:rPr lang="en-US" sz="3200" b="1" i="0" u="none" strike="noStrike" cap="none" dirty="0">
                <a:solidFill>
                  <a:srgbClr val="1F8084"/>
                </a:solidFill>
                <a:latin typeface="Times New Roman"/>
                <a:ea typeface="Times New Roman"/>
                <a:cs typeface="Times New Roman"/>
                <a:sym typeface="Times New Roman"/>
              </a:rPr>
              <a:t> </a:t>
            </a:r>
            <a:r>
              <a:rPr lang="en-US" sz="3200" b="1" i="0" u="none" strike="noStrike" cap="none" dirty="0">
                <a:solidFill>
                  <a:schemeClr val="accent6"/>
                </a:solidFill>
                <a:latin typeface="Times New Roman"/>
                <a:ea typeface="Times New Roman"/>
                <a:cs typeface="Times New Roman"/>
                <a:sym typeface="Times New Roman"/>
              </a:rPr>
              <a:t>HOME</a:t>
            </a:r>
            <a:r>
              <a:rPr lang="en-US" sz="3200" b="1" i="0" u="none" strike="noStrike" cap="none" dirty="0">
                <a:solidFill>
                  <a:srgbClr val="1F8084"/>
                </a:solidFill>
                <a:latin typeface="Times New Roman"/>
                <a:ea typeface="Times New Roman"/>
                <a:cs typeface="Times New Roman"/>
                <a:sym typeface="Times New Roman"/>
              </a:rPr>
              <a:t> </a:t>
            </a:r>
            <a:r>
              <a:rPr lang="en-US" sz="3200" b="1" i="0" u="none" strike="noStrike" cap="none" dirty="0">
                <a:solidFill>
                  <a:schemeClr val="accent6"/>
                </a:solidFill>
                <a:latin typeface="Times New Roman"/>
                <a:ea typeface="Times New Roman"/>
                <a:cs typeface="Times New Roman"/>
                <a:sym typeface="Times New Roman"/>
              </a:rPr>
              <a:t>PAGE</a:t>
            </a:r>
            <a:endParaRPr sz="3200" b="1" i="0" u="none" strike="noStrike" cap="none" dirty="0">
              <a:solidFill>
                <a:schemeClr val="accent6"/>
              </a:solidFill>
              <a:latin typeface="Times New Roman"/>
              <a:ea typeface="Times New Roman"/>
              <a:cs typeface="Times New Roman"/>
              <a:sym typeface="Times New Roman"/>
            </a:endParaRPr>
          </a:p>
        </p:txBody>
      </p:sp>
      <p:sp>
        <p:nvSpPr>
          <p:cNvPr id="564" name="Google Shape;564;p56"/>
          <p:cNvSpPr/>
          <p:nvPr/>
        </p:nvSpPr>
        <p:spPr>
          <a:xfrm>
            <a:off x="1" y="6400800"/>
            <a:ext cx="12192000" cy="457200"/>
          </a:xfrm>
          <a:prstGeom prst="rect">
            <a:avLst/>
          </a:prstGeom>
          <a:solidFill>
            <a:srgbClr val="FFFF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5" name="Google Shape;565;p56"/>
          <p:cNvSpPr/>
          <p:nvPr/>
        </p:nvSpPr>
        <p:spPr>
          <a:xfrm>
            <a:off x="0" y="6341936"/>
            <a:ext cx="12192000" cy="66000"/>
          </a:xfrm>
          <a:prstGeom prst="rect">
            <a:avLst/>
          </a:prstGeom>
          <a:solidFill>
            <a:srgbClr val="7C7F7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880" t="5909" r="2345" b="8070"/>
          <a:stretch/>
        </p:blipFill>
        <p:spPr>
          <a:xfrm>
            <a:off x="501445" y="845575"/>
            <a:ext cx="11110451" cy="5260258"/>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69"/>
        <p:cNvGrpSpPr/>
        <p:nvPr/>
      </p:nvGrpSpPr>
      <p:grpSpPr>
        <a:xfrm>
          <a:off x="0" y="0"/>
          <a:ext cx="0" cy="0"/>
          <a:chOff x="0" y="0"/>
          <a:chExt cx="0" cy="0"/>
        </a:xfrm>
      </p:grpSpPr>
      <p:sp>
        <p:nvSpPr>
          <p:cNvPr id="570" name="Google Shape;570;p57"/>
          <p:cNvSpPr txBox="1"/>
          <p:nvPr/>
        </p:nvSpPr>
        <p:spPr>
          <a:xfrm>
            <a:off x="2211793" y="154791"/>
            <a:ext cx="7714800" cy="58229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3200" b="1" i="0" u="none" strike="noStrike" cap="none" dirty="0">
                <a:solidFill>
                  <a:schemeClr val="accent6"/>
                </a:solidFill>
                <a:latin typeface="Times New Roman"/>
                <a:ea typeface="Times New Roman"/>
                <a:cs typeface="Times New Roman"/>
                <a:sym typeface="Times New Roman"/>
              </a:rPr>
              <a:t>USER</a:t>
            </a:r>
            <a:r>
              <a:rPr lang="en-US" sz="3200" b="1" i="0" u="none" strike="noStrike" cap="none" dirty="0">
                <a:solidFill>
                  <a:srgbClr val="1F8084"/>
                </a:solidFill>
                <a:latin typeface="Times New Roman"/>
                <a:ea typeface="Times New Roman"/>
                <a:cs typeface="Times New Roman"/>
                <a:sym typeface="Times New Roman"/>
              </a:rPr>
              <a:t> </a:t>
            </a:r>
            <a:r>
              <a:rPr lang="en-US" sz="3200" b="1" i="0" u="none" strike="noStrike" cap="none" dirty="0">
                <a:solidFill>
                  <a:schemeClr val="accent6"/>
                </a:solidFill>
                <a:latin typeface="Times New Roman"/>
                <a:ea typeface="Times New Roman"/>
                <a:cs typeface="Times New Roman"/>
                <a:sym typeface="Times New Roman"/>
              </a:rPr>
              <a:t>HOME</a:t>
            </a:r>
            <a:r>
              <a:rPr lang="en-US" sz="3200" b="1" i="0" u="none" strike="noStrike" cap="none" dirty="0">
                <a:solidFill>
                  <a:srgbClr val="1F8084"/>
                </a:solidFill>
                <a:latin typeface="Times New Roman"/>
                <a:ea typeface="Times New Roman"/>
                <a:cs typeface="Times New Roman"/>
                <a:sym typeface="Times New Roman"/>
              </a:rPr>
              <a:t> </a:t>
            </a:r>
            <a:r>
              <a:rPr lang="en-US" sz="3200" b="1" i="0" u="none" strike="noStrike" cap="none" dirty="0">
                <a:solidFill>
                  <a:schemeClr val="accent6"/>
                </a:solidFill>
                <a:latin typeface="Times New Roman"/>
                <a:ea typeface="Times New Roman"/>
                <a:cs typeface="Times New Roman"/>
                <a:sym typeface="Times New Roman"/>
              </a:rPr>
              <a:t>PAGE(SEARCH</a:t>
            </a:r>
            <a:r>
              <a:rPr lang="en-US" sz="3200" b="1" i="0" u="none" strike="noStrike" cap="none" dirty="0">
                <a:solidFill>
                  <a:srgbClr val="1F8084"/>
                </a:solidFill>
                <a:latin typeface="Times New Roman"/>
                <a:ea typeface="Times New Roman"/>
                <a:cs typeface="Times New Roman"/>
                <a:sym typeface="Times New Roman"/>
              </a:rPr>
              <a:t>)</a:t>
            </a:r>
            <a:r>
              <a:rPr lang="en-US" sz="2400" b="1" i="0" u="none" strike="noStrike" cap="none" dirty="0">
                <a:solidFill>
                  <a:srgbClr val="1F8084"/>
                </a:solidFill>
                <a:latin typeface="Times New Roman"/>
                <a:ea typeface="Times New Roman"/>
                <a:cs typeface="Times New Roman"/>
                <a:sym typeface="Times New Roman"/>
              </a:rPr>
              <a:t> </a:t>
            </a:r>
            <a:endParaRPr sz="2400" b="1" i="0" u="none" strike="noStrike" cap="none" dirty="0">
              <a:solidFill>
                <a:srgbClr val="1F8084"/>
              </a:solidFill>
              <a:latin typeface="Times New Roman"/>
              <a:ea typeface="Times New Roman"/>
              <a:cs typeface="Times New Roman"/>
              <a:sym typeface="Times New Roman"/>
            </a:endParaRPr>
          </a:p>
        </p:txBody>
      </p:sp>
      <p:sp>
        <p:nvSpPr>
          <p:cNvPr id="572" name="Google Shape;572;p57"/>
          <p:cNvSpPr/>
          <p:nvPr/>
        </p:nvSpPr>
        <p:spPr>
          <a:xfrm>
            <a:off x="0" y="6407936"/>
            <a:ext cx="12192000" cy="457200"/>
          </a:xfrm>
          <a:prstGeom prst="rect">
            <a:avLst/>
          </a:prstGeom>
          <a:solidFill>
            <a:srgbClr val="FFFF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3" name="Google Shape;573;p57"/>
          <p:cNvSpPr/>
          <p:nvPr/>
        </p:nvSpPr>
        <p:spPr>
          <a:xfrm>
            <a:off x="0" y="6341936"/>
            <a:ext cx="12192000" cy="66000"/>
          </a:xfrm>
          <a:prstGeom prst="rect">
            <a:avLst/>
          </a:prstGeom>
          <a:solidFill>
            <a:srgbClr val="7C7F7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3227" t="6083" r="2736" b="7896"/>
          <a:stretch/>
        </p:blipFill>
        <p:spPr>
          <a:xfrm>
            <a:off x="353962" y="865239"/>
            <a:ext cx="11444748" cy="5191432"/>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578" name="Google Shape;578;p58"/>
          <p:cNvSpPr txBox="1"/>
          <p:nvPr/>
        </p:nvSpPr>
        <p:spPr>
          <a:xfrm>
            <a:off x="1718752" y="102722"/>
            <a:ext cx="8158500" cy="5850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3200" b="1" i="0" u="none" strike="noStrike" cap="none" dirty="0">
                <a:solidFill>
                  <a:schemeClr val="accent6"/>
                </a:solidFill>
                <a:latin typeface="Times New Roman"/>
                <a:ea typeface="Times New Roman"/>
                <a:cs typeface="Times New Roman"/>
                <a:sym typeface="Times New Roman"/>
              </a:rPr>
              <a:t>ADDING</a:t>
            </a:r>
            <a:r>
              <a:rPr lang="en-US" sz="3200" b="1" i="0" u="none" strike="noStrike" cap="none" dirty="0">
                <a:solidFill>
                  <a:srgbClr val="1F8084"/>
                </a:solidFill>
                <a:latin typeface="Times New Roman"/>
                <a:ea typeface="Times New Roman"/>
                <a:cs typeface="Times New Roman"/>
                <a:sym typeface="Times New Roman"/>
              </a:rPr>
              <a:t> </a:t>
            </a:r>
            <a:r>
              <a:rPr lang="en-US" sz="3200" b="1" i="0" u="none" strike="noStrike" cap="none" dirty="0">
                <a:solidFill>
                  <a:schemeClr val="accent6"/>
                </a:solidFill>
                <a:latin typeface="Times New Roman"/>
                <a:ea typeface="Times New Roman"/>
                <a:cs typeface="Times New Roman"/>
                <a:sym typeface="Times New Roman"/>
              </a:rPr>
              <a:t>PASSENGERS</a:t>
            </a:r>
            <a:endParaRPr sz="3200" b="1" i="0" u="none" strike="noStrike" cap="none" dirty="0">
              <a:solidFill>
                <a:schemeClr val="accent6"/>
              </a:solidFill>
              <a:latin typeface="Times New Roman"/>
              <a:ea typeface="Times New Roman"/>
              <a:cs typeface="Times New Roman"/>
              <a:sym typeface="Times New Roman"/>
            </a:endParaRPr>
          </a:p>
        </p:txBody>
      </p:sp>
      <p:sp>
        <p:nvSpPr>
          <p:cNvPr id="580" name="Google Shape;580;p58"/>
          <p:cNvSpPr/>
          <p:nvPr/>
        </p:nvSpPr>
        <p:spPr>
          <a:xfrm>
            <a:off x="1" y="6440129"/>
            <a:ext cx="12192000" cy="457200"/>
          </a:xfrm>
          <a:prstGeom prst="rect">
            <a:avLst/>
          </a:prstGeom>
          <a:solidFill>
            <a:srgbClr val="FFFF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1" name="Google Shape;581;p58"/>
          <p:cNvSpPr/>
          <p:nvPr/>
        </p:nvSpPr>
        <p:spPr>
          <a:xfrm>
            <a:off x="0" y="6341936"/>
            <a:ext cx="12192000" cy="66000"/>
          </a:xfrm>
          <a:prstGeom prst="rect">
            <a:avLst/>
          </a:prstGeom>
          <a:solidFill>
            <a:srgbClr val="7C7F7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2248" t="6256" r="2542" b="6505"/>
          <a:stretch/>
        </p:blipFill>
        <p:spPr>
          <a:xfrm>
            <a:off x="540775" y="816077"/>
            <a:ext cx="11012128" cy="5299587"/>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85"/>
        <p:cNvGrpSpPr/>
        <p:nvPr/>
      </p:nvGrpSpPr>
      <p:grpSpPr>
        <a:xfrm>
          <a:off x="0" y="0"/>
          <a:ext cx="0" cy="0"/>
          <a:chOff x="0" y="0"/>
          <a:chExt cx="0" cy="0"/>
        </a:xfrm>
      </p:grpSpPr>
      <p:sp>
        <p:nvSpPr>
          <p:cNvPr id="586" name="Google Shape;586;p59"/>
          <p:cNvSpPr txBox="1"/>
          <p:nvPr/>
        </p:nvSpPr>
        <p:spPr>
          <a:xfrm>
            <a:off x="1630496" y="139212"/>
            <a:ext cx="8531400" cy="5850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3200" b="1" i="0" u="none" strike="noStrike" cap="none" dirty="0">
                <a:solidFill>
                  <a:schemeClr val="accent6"/>
                </a:solidFill>
                <a:latin typeface="Times New Roman"/>
                <a:ea typeface="Times New Roman"/>
                <a:cs typeface="Times New Roman"/>
                <a:sym typeface="Times New Roman"/>
              </a:rPr>
              <a:t>VIEW</a:t>
            </a:r>
            <a:r>
              <a:rPr lang="en-US" sz="3200" b="1" i="0" u="none" strike="noStrike" cap="none" dirty="0">
                <a:solidFill>
                  <a:srgbClr val="1F8084"/>
                </a:solidFill>
                <a:latin typeface="Times New Roman"/>
                <a:ea typeface="Times New Roman"/>
                <a:cs typeface="Times New Roman"/>
                <a:sym typeface="Times New Roman"/>
              </a:rPr>
              <a:t> </a:t>
            </a:r>
            <a:r>
              <a:rPr lang="en-US" sz="3200" b="1" i="0" u="none" strike="noStrike" cap="none" dirty="0">
                <a:solidFill>
                  <a:schemeClr val="accent6"/>
                </a:solidFill>
                <a:latin typeface="Times New Roman"/>
                <a:ea typeface="Times New Roman"/>
                <a:cs typeface="Times New Roman"/>
                <a:sym typeface="Times New Roman"/>
              </a:rPr>
              <a:t>BOOKING</a:t>
            </a:r>
            <a:r>
              <a:rPr lang="en-US" sz="3200" b="1" i="0" u="none" strike="noStrike" cap="none" dirty="0">
                <a:solidFill>
                  <a:srgbClr val="1F8084"/>
                </a:solidFill>
                <a:latin typeface="Times New Roman"/>
                <a:ea typeface="Times New Roman"/>
                <a:cs typeface="Times New Roman"/>
                <a:sym typeface="Times New Roman"/>
              </a:rPr>
              <a:t> </a:t>
            </a:r>
            <a:r>
              <a:rPr lang="en-US" sz="3200" b="1" i="0" u="none" strike="noStrike" cap="none" dirty="0">
                <a:solidFill>
                  <a:schemeClr val="accent6"/>
                </a:solidFill>
                <a:latin typeface="Times New Roman"/>
                <a:ea typeface="Times New Roman"/>
                <a:cs typeface="Times New Roman"/>
                <a:sym typeface="Times New Roman"/>
              </a:rPr>
              <a:t>BY</a:t>
            </a:r>
            <a:r>
              <a:rPr lang="en-US" sz="3200" b="1" i="0" u="none" strike="noStrike" cap="none" dirty="0">
                <a:solidFill>
                  <a:srgbClr val="1F8084"/>
                </a:solidFill>
                <a:latin typeface="Times New Roman"/>
                <a:ea typeface="Times New Roman"/>
                <a:cs typeface="Times New Roman"/>
                <a:sym typeface="Times New Roman"/>
              </a:rPr>
              <a:t> </a:t>
            </a:r>
            <a:r>
              <a:rPr lang="en-US" sz="3200" b="1" i="0" u="none" strike="noStrike" cap="none" dirty="0">
                <a:solidFill>
                  <a:schemeClr val="accent6"/>
                </a:solidFill>
                <a:latin typeface="Times New Roman"/>
                <a:ea typeface="Times New Roman"/>
                <a:cs typeface="Times New Roman"/>
                <a:sym typeface="Times New Roman"/>
              </a:rPr>
              <a:t>USER</a:t>
            </a:r>
            <a:endParaRPr sz="3200" b="1" i="0" u="none" strike="noStrike" cap="none" dirty="0">
              <a:solidFill>
                <a:schemeClr val="accent6"/>
              </a:solidFill>
              <a:latin typeface="Times New Roman"/>
              <a:ea typeface="Times New Roman"/>
              <a:cs typeface="Times New Roman"/>
              <a:sym typeface="Times New Roman"/>
            </a:endParaRPr>
          </a:p>
        </p:txBody>
      </p:sp>
      <p:sp>
        <p:nvSpPr>
          <p:cNvPr id="588" name="Google Shape;588;p59"/>
          <p:cNvSpPr/>
          <p:nvPr/>
        </p:nvSpPr>
        <p:spPr>
          <a:xfrm>
            <a:off x="1" y="6440129"/>
            <a:ext cx="12192000" cy="457200"/>
          </a:xfrm>
          <a:prstGeom prst="rect">
            <a:avLst/>
          </a:prstGeom>
          <a:solidFill>
            <a:srgbClr val="FFFF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9" name="Google Shape;589;p59"/>
          <p:cNvSpPr/>
          <p:nvPr/>
        </p:nvSpPr>
        <p:spPr>
          <a:xfrm>
            <a:off x="0" y="6341936"/>
            <a:ext cx="12192000" cy="66000"/>
          </a:xfrm>
          <a:prstGeom prst="rect">
            <a:avLst/>
          </a:prstGeom>
          <a:solidFill>
            <a:srgbClr val="7C7F7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1563" t="5388" r="3422" b="5810"/>
          <a:stretch/>
        </p:blipFill>
        <p:spPr>
          <a:xfrm>
            <a:off x="471948" y="867588"/>
            <a:ext cx="11071123" cy="5238244"/>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70"/>
        <p:cNvGrpSpPr/>
        <p:nvPr/>
      </p:nvGrpSpPr>
      <p:grpSpPr>
        <a:xfrm>
          <a:off x="0" y="0"/>
          <a:ext cx="0" cy="0"/>
          <a:chOff x="0" y="0"/>
          <a:chExt cx="0" cy="0"/>
        </a:xfrm>
      </p:grpSpPr>
      <p:sp>
        <p:nvSpPr>
          <p:cNvPr id="171" name="Google Shape;171;p17"/>
          <p:cNvSpPr/>
          <p:nvPr/>
        </p:nvSpPr>
        <p:spPr>
          <a:xfrm>
            <a:off x="1" y="6341936"/>
            <a:ext cx="12192000" cy="587100"/>
          </a:xfrm>
          <a:prstGeom prst="rect">
            <a:avLst/>
          </a:prstGeom>
          <a:solidFill>
            <a:srgbClr val="FFFF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 name="Google Shape;172;p17"/>
          <p:cNvSpPr/>
          <p:nvPr/>
        </p:nvSpPr>
        <p:spPr>
          <a:xfrm>
            <a:off x="0" y="6341936"/>
            <a:ext cx="12192001" cy="65998"/>
          </a:xfrm>
          <a:prstGeom prst="rect">
            <a:avLst/>
          </a:prstGeom>
          <a:solidFill>
            <a:srgbClr val="7C7F7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 name="Google Shape;173;p17"/>
          <p:cNvSpPr txBox="1"/>
          <p:nvPr/>
        </p:nvSpPr>
        <p:spPr>
          <a:xfrm>
            <a:off x="755025" y="613125"/>
            <a:ext cx="10969500" cy="665400"/>
          </a:xfrm>
          <a:prstGeom prst="rect">
            <a:avLst/>
          </a:prstGeom>
          <a:noFill/>
          <a:ln>
            <a:noFill/>
          </a:ln>
        </p:spPr>
        <p:txBody>
          <a:bodyPr spcFirstLastPara="1" wrap="square" lIns="91425" tIns="45700" rIns="91425" bIns="45700" anchor="b" anchorCtr="0">
            <a:normAutofit/>
          </a:bodyPr>
          <a:lstStyle/>
          <a:p>
            <a:pPr marL="0" marR="0" lvl="0" indent="0" algn="ctr" rtl="0">
              <a:lnSpc>
                <a:spcPct val="85000"/>
              </a:lnSpc>
              <a:spcBef>
                <a:spcPts val="0"/>
              </a:spcBef>
              <a:spcAft>
                <a:spcPts val="0"/>
              </a:spcAft>
              <a:buClr>
                <a:srgbClr val="000000"/>
              </a:buClr>
              <a:buSzPts val="4800"/>
              <a:buFont typeface="Arial"/>
              <a:buNone/>
            </a:pPr>
            <a:r>
              <a:rPr lang="en-US" sz="3200" b="1" i="0" u="none" strike="noStrike" cap="none" dirty="0">
                <a:solidFill>
                  <a:srgbClr val="92D050"/>
                </a:solidFill>
                <a:latin typeface="Times New Roman"/>
                <a:ea typeface="Times New Roman"/>
                <a:cs typeface="Times New Roman"/>
                <a:sym typeface="Times New Roman"/>
              </a:rPr>
              <a:t>TECHNOLOGIES</a:t>
            </a:r>
            <a:r>
              <a:rPr lang="en-US" sz="3200" b="1" i="0" u="none" strike="noStrike" cap="none" dirty="0">
                <a:solidFill>
                  <a:srgbClr val="1F8084"/>
                </a:solidFill>
                <a:latin typeface="Times New Roman"/>
                <a:ea typeface="Times New Roman"/>
                <a:cs typeface="Times New Roman"/>
                <a:sym typeface="Times New Roman"/>
              </a:rPr>
              <a:t> </a:t>
            </a:r>
            <a:r>
              <a:rPr lang="en-US" sz="3200" b="1" i="0" u="none" strike="noStrike" cap="none" dirty="0">
                <a:solidFill>
                  <a:srgbClr val="92D050"/>
                </a:solidFill>
                <a:latin typeface="Times New Roman"/>
                <a:ea typeface="Times New Roman"/>
                <a:cs typeface="Times New Roman"/>
                <a:sym typeface="Times New Roman"/>
              </a:rPr>
              <a:t>USED</a:t>
            </a:r>
            <a:r>
              <a:rPr lang="en-US" sz="3200" b="1" i="0" u="none" strike="noStrike" cap="none" dirty="0">
                <a:solidFill>
                  <a:srgbClr val="1F8084"/>
                </a:solidFill>
                <a:latin typeface="Times New Roman"/>
                <a:ea typeface="Times New Roman"/>
                <a:cs typeface="Times New Roman"/>
                <a:sym typeface="Times New Roman"/>
              </a:rPr>
              <a:t> </a:t>
            </a:r>
            <a:r>
              <a:rPr lang="en-US" sz="3200" b="1" i="0" u="none" strike="noStrike" cap="none" dirty="0">
                <a:solidFill>
                  <a:srgbClr val="92D050"/>
                </a:solidFill>
                <a:latin typeface="Times New Roman"/>
                <a:ea typeface="Times New Roman"/>
                <a:cs typeface="Times New Roman"/>
                <a:sym typeface="Times New Roman"/>
              </a:rPr>
              <a:t>IN</a:t>
            </a:r>
            <a:r>
              <a:rPr lang="en-US" sz="3200" b="1" i="0" u="none" strike="noStrike" cap="none" dirty="0">
                <a:solidFill>
                  <a:srgbClr val="1F8084"/>
                </a:solidFill>
                <a:latin typeface="Times New Roman"/>
                <a:ea typeface="Times New Roman"/>
                <a:cs typeface="Times New Roman"/>
                <a:sym typeface="Times New Roman"/>
              </a:rPr>
              <a:t> </a:t>
            </a:r>
            <a:r>
              <a:rPr lang="en-US" sz="3200" b="1" i="0" u="none" strike="noStrike" cap="none" dirty="0">
                <a:solidFill>
                  <a:srgbClr val="92D050"/>
                </a:solidFill>
                <a:latin typeface="Times New Roman"/>
                <a:ea typeface="Times New Roman"/>
                <a:cs typeface="Times New Roman"/>
                <a:sym typeface="Times New Roman"/>
              </a:rPr>
              <a:t>BACKEND</a:t>
            </a:r>
            <a:endParaRPr sz="3200" b="0" i="0" u="none" strike="noStrike" cap="none" dirty="0">
              <a:solidFill>
                <a:srgbClr val="92D050"/>
              </a:solidFill>
              <a:latin typeface="Times New Roman"/>
              <a:ea typeface="Times New Roman"/>
              <a:cs typeface="Times New Roman"/>
              <a:sym typeface="Times New Roman"/>
            </a:endParaRPr>
          </a:p>
        </p:txBody>
      </p:sp>
      <p:grpSp>
        <p:nvGrpSpPr>
          <p:cNvPr id="174" name="Google Shape;174;p17"/>
          <p:cNvGrpSpPr/>
          <p:nvPr/>
        </p:nvGrpSpPr>
        <p:grpSpPr>
          <a:xfrm>
            <a:off x="755026" y="3287731"/>
            <a:ext cx="10628740" cy="1081014"/>
            <a:chOff x="0" y="1515849"/>
            <a:chExt cx="10058400" cy="754380"/>
          </a:xfrm>
        </p:grpSpPr>
        <p:sp>
          <p:nvSpPr>
            <p:cNvPr id="175" name="Google Shape;175;p17"/>
            <p:cNvSpPr/>
            <p:nvPr/>
          </p:nvSpPr>
          <p:spPr>
            <a:xfrm>
              <a:off x="0" y="1515849"/>
              <a:ext cx="1257300" cy="754380"/>
            </a:xfrm>
            <a:prstGeom prst="roundRect">
              <a:avLst>
                <a:gd name="adj" fmla="val 10000"/>
              </a:avLst>
            </a:prstGeom>
            <a:solidFill>
              <a:srgbClr val="BB582B"/>
            </a:solidFill>
            <a:ln w="158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 name="Google Shape;176;p17"/>
            <p:cNvSpPr txBox="1"/>
            <p:nvPr/>
          </p:nvSpPr>
          <p:spPr>
            <a:xfrm>
              <a:off x="22095" y="1537944"/>
              <a:ext cx="1213110" cy="710190"/>
            </a:xfrm>
            <a:prstGeom prst="rect">
              <a:avLst/>
            </a:prstGeom>
            <a:noFill/>
            <a:ln>
              <a:noFill/>
            </a:ln>
          </p:spPr>
          <p:txBody>
            <a:bodyPr spcFirstLastPara="1" wrap="square" lIns="72375" tIns="72375" rIns="72375" bIns="72375" anchor="ctr" anchorCtr="0">
              <a:noAutofit/>
            </a:bodyPr>
            <a:lstStyle/>
            <a:p>
              <a:pPr marL="0" marR="0" lvl="0" indent="0" algn="ctr" rtl="0">
                <a:lnSpc>
                  <a:spcPct val="90000"/>
                </a:lnSpc>
                <a:spcBef>
                  <a:spcPts val="0"/>
                </a:spcBef>
                <a:spcAft>
                  <a:spcPts val="0"/>
                </a:spcAft>
                <a:buClr>
                  <a:schemeClr val="lt1"/>
                </a:buClr>
                <a:buSzPts val="1900"/>
                <a:buFont typeface="Calibri"/>
                <a:buNone/>
              </a:pPr>
              <a:r>
                <a:rPr lang="en-US" sz="1900" b="0" i="0" u="none" strike="noStrike" cap="none" dirty="0">
                  <a:solidFill>
                    <a:schemeClr val="lt1"/>
                  </a:solidFill>
                  <a:latin typeface="Calibri"/>
                  <a:ea typeface="Calibri"/>
                  <a:cs typeface="Calibri"/>
                  <a:sym typeface="Calibri"/>
                </a:rPr>
                <a:t>Spring Boot</a:t>
              </a:r>
              <a:endParaRPr sz="1900" b="0" i="0" u="none" strike="noStrike" cap="none" dirty="0">
                <a:solidFill>
                  <a:schemeClr val="lt1"/>
                </a:solidFill>
                <a:latin typeface="Calibri"/>
                <a:ea typeface="Calibri"/>
                <a:cs typeface="Calibri"/>
                <a:sym typeface="Calibri"/>
              </a:endParaRPr>
            </a:p>
          </p:txBody>
        </p:sp>
        <p:sp>
          <p:nvSpPr>
            <p:cNvPr id="177" name="Google Shape;177;p17"/>
            <p:cNvSpPr/>
            <p:nvPr/>
          </p:nvSpPr>
          <p:spPr>
            <a:xfrm>
              <a:off x="1383029" y="1737134"/>
              <a:ext cx="266547" cy="311810"/>
            </a:xfrm>
            <a:prstGeom prst="rightArrow">
              <a:avLst>
                <a:gd name="adj1" fmla="val 60000"/>
                <a:gd name="adj2" fmla="val 50000"/>
              </a:avLst>
            </a:prstGeom>
            <a:solidFill>
              <a:srgbClr val="BB582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 name="Google Shape;178;p17"/>
            <p:cNvSpPr txBox="1"/>
            <p:nvPr/>
          </p:nvSpPr>
          <p:spPr>
            <a:xfrm>
              <a:off x="1383029" y="1799496"/>
              <a:ext cx="186583" cy="187086"/>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chemeClr val="dk1"/>
                </a:buClr>
                <a:buSzPts val="1300"/>
                <a:buFont typeface="Calibri"/>
                <a:buNone/>
              </a:pPr>
              <a:endParaRPr sz="1300" b="0" i="0" u="none" strike="noStrike" cap="none">
                <a:solidFill>
                  <a:schemeClr val="lt1"/>
                </a:solidFill>
                <a:latin typeface="Calibri"/>
                <a:ea typeface="Calibri"/>
                <a:cs typeface="Calibri"/>
                <a:sym typeface="Calibri"/>
              </a:endParaRPr>
            </a:p>
          </p:txBody>
        </p:sp>
        <p:sp>
          <p:nvSpPr>
            <p:cNvPr id="179" name="Google Shape;179;p17"/>
            <p:cNvSpPr/>
            <p:nvPr/>
          </p:nvSpPr>
          <p:spPr>
            <a:xfrm>
              <a:off x="1760219" y="1515849"/>
              <a:ext cx="1257300" cy="754380"/>
            </a:xfrm>
            <a:prstGeom prst="roundRect">
              <a:avLst>
                <a:gd name="adj" fmla="val 10000"/>
              </a:avLst>
            </a:prstGeom>
            <a:solidFill>
              <a:schemeClr val="accent3"/>
            </a:solidFill>
            <a:ln w="158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 name="Google Shape;180;p17"/>
            <p:cNvSpPr txBox="1"/>
            <p:nvPr/>
          </p:nvSpPr>
          <p:spPr>
            <a:xfrm>
              <a:off x="1782314" y="1537944"/>
              <a:ext cx="1213110" cy="710190"/>
            </a:xfrm>
            <a:prstGeom prst="rect">
              <a:avLst/>
            </a:prstGeom>
            <a:noFill/>
            <a:ln>
              <a:noFill/>
            </a:ln>
          </p:spPr>
          <p:txBody>
            <a:bodyPr spcFirstLastPara="1" wrap="square" lIns="72375" tIns="72375" rIns="72375" bIns="72375" anchor="ctr" anchorCtr="0">
              <a:noAutofit/>
            </a:bodyPr>
            <a:lstStyle/>
            <a:p>
              <a:pPr marL="0" marR="0" lvl="0" indent="0" algn="ctr" rtl="0">
                <a:lnSpc>
                  <a:spcPct val="90000"/>
                </a:lnSpc>
                <a:spcBef>
                  <a:spcPts val="0"/>
                </a:spcBef>
                <a:spcAft>
                  <a:spcPts val="0"/>
                </a:spcAft>
                <a:buClr>
                  <a:schemeClr val="lt1"/>
                </a:buClr>
                <a:buSzPts val="1900"/>
                <a:buFont typeface="Calibri"/>
                <a:buNone/>
              </a:pPr>
              <a:r>
                <a:rPr lang="en-US" sz="1900" b="0" i="0" u="none" strike="noStrike" cap="none" dirty="0">
                  <a:solidFill>
                    <a:schemeClr val="lt1"/>
                  </a:solidFill>
                  <a:latin typeface="Calibri"/>
                  <a:ea typeface="Calibri"/>
                  <a:cs typeface="Calibri"/>
                  <a:sym typeface="Calibri"/>
                </a:rPr>
                <a:t>Maven</a:t>
              </a:r>
              <a:endParaRPr sz="1900" b="0" i="0" u="none" strike="noStrike" cap="none" dirty="0">
                <a:solidFill>
                  <a:schemeClr val="lt1"/>
                </a:solidFill>
                <a:latin typeface="Calibri"/>
                <a:ea typeface="Calibri"/>
                <a:cs typeface="Calibri"/>
                <a:sym typeface="Calibri"/>
              </a:endParaRPr>
            </a:p>
          </p:txBody>
        </p:sp>
        <p:sp>
          <p:nvSpPr>
            <p:cNvPr id="181" name="Google Shape;181;p17"/>
            <p:cNvSpPr/>
            <p:nvPr/>
          </p:nvSpPr>
          <p:spPr>
            <a:xfrm>
              <a:off x="3143249" y="1737134"/>
              <a:ext cx="266547" cy="311810"/>
            </a:xfrm>
            <a:prstGeom prst="rightArrow">
              <a:avLst>
                <a:gd name="adj1" fmla="val 60000"/>
                <a:gd name="adj2" fmla="val 50000"/>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 name="Google Shape;182;p17"/>
            <p:cNvSpPr txBox="1"/>
            <p:nvPr/>
          </p:nvSpPr>
          <p:spPr>
            <a:xfrm>
              <a:off x="3143249" y="1799496"/>
              <a:ext cx="186583" cy="187086"/>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chemeClr val="dk1"/>
                </a:buClr>
                <a:buSzPts val="1300"/>
                <a:buFont typeface="Calibri"/>
                <a:buNone/>
              </a:pPr>
              <a:endParaRPr sz="1300" b="0" i="0" u="none" strike="noStrike" cap="none">
                <a:solidFill>
                  <a:schemeClr val="lt1"/>
                </a:solidFill>
                <a:latin typeface="Calibri"/>
                <a:ea typeface="Calibri"/>
                <a:cs typeface="Calibri"/>
                <a:sym typeface="Calibri"/>
              </a:endParaRPr>
            </a:p>
          </p:txBody>
        </p:sp>
        <p:sp>
          <p:nvSpPr>
            <p:cNvPr id="183" name="Google Shape;183;p17"/>
            <p:cNvSpPr/>
            <p:nvPr/>
          </p:nvSpPr>
          <p:spPr>
            <a:xfrm>
              <a:off x="3520439" y="1515849"/>
              <a:ext cx="1257300" cy="754380"/>
            </a:xfrm>
            <a:prstGeom prst="roundRect">
              <a:avLst>
                <a:gd name="adj" fmla="val 10000"/>
              </a:avLst>
            </a:prstGeom>
            <a:solidFill>
              <a:srgbClr val="9B8355"/>
            </a:solidFill>
            <a:ln w="158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 name="Google Shape;184;p17"/>
            <p:cNvSpPr txBox="1"/>
            <p:nvPr/>
          </p:nvSpPr>
          <p:spPr>
            <a:xfrm>
              <a:off x="3542534" y="1537944"/>
              <a:ext cx="1213200" cy="710100"/>
            </a:xfrm>
            <a:prstGeom prst="rect">
              <a:avLst/>
            </a:prstGeom>
            <a:noFill/>
            <a:ln>
              <a:noFill/>
            </a:ln>
          </p:spPr>
          <p:txBody>
            <a:bodyPr spcFirstLastPara="1" wrap="square" lIns="72375" tIns="72375" rIns="72375" bIns="72375" anchor="ctr" anchorCtr="0">
              <a:noAutofit/>
            </a:bodyPr>
            <a:lstStyle/>
            <a:p>
              <a:pPr marL="0" marR="0" lvl="0" indent="0" algn="ctr" rtl="0">
                <a:lnSpc>
                  <a:spcPct val="90000"/>
                </a:lnSpc>
                <a:spcBef>
                  <a:spcPts val="0"/>
                </a:spcBef>
                <a:spcAft>
                  <a:spcPts val="0"/>
                </a:spcAft>
                <a:buClr>
                  <a:schemeClr val="lt1"/>
                </a:buClr>
                <a:buSzPts val="1900"/>
                <a:buFont typeface="Calibri"/>
                <a:buNone/>
              </a:pPr>
              <a:r>
                <a:rPr lang="en-US" sz="1900" b="0" i="0" u="none" strike="noStrike" cap="none" dirty="0">
                  <a:solidFill>
                    <a:schemeClr val="lt1"/>
                  </a:solidFill>
                  <a:latin typeface="Calibri"/>
                  <a:ea typeface="Calibri"/>
                  <a:cs typeface="Calibri"/>
                  <a:sym typeface="Calibri"/>
                </a:rPr>
                <a:t>Spring Data JPA</a:t>
              </a:r>
              <a:endParaRPr sz="1900" b="0" i="0" u="none" strike="noStrike" cap="none" dirty="0">
                <a:solidFill>
                  <a:schemeClr val="lt1"/>
                </a:solidFill>
                <a:latin typeface="Calibri"/>
                <a:ea typeface="Calibri"/>
                <a:cs typeface="Calibri"/>
                <a:sym typeface="Calibri"/>
              </a:endParaRPr>
            </a:p>
          </p:txBody>
        </p:sp>
        <p:sp>
          <p:nvSpPr>
            <p:cNvPr id="185" name="Google Shape;185;p17"/>
            <p:cNvSpPr/>
            <p:nvPr/>
          </p:nvSpPr>
          <p:spPr>
            <a:xfrm>
              <a:off x="4903470" y="1737134"/>
              <a:ext cx="266547" cy="311810"/>
            </a:xfrm>
            <a:prstGeom prst="rightArrow">
              <a:avLst>
                <a:gd name="adj1" fmla="val 60000"/>
                <a:gd name="adj2" fmla="val 50000"/>
              </a:avLst>
            </a:prstGeom>
            <a:solidFill>
              <a:srgbClr val="9B835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 name="Google Shape;186;p17"/>
            <p:cNvSpPr txBox="1"/>
            <p:nvPr/>
          </p:nvSpPr>
          <p:spPr>
            <a:xfrm>
              <a:off x="4903470" y="1799496"/>
              <a:ext cx="186583" cy="187086"/>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chemeClr val="dk1"/>
                </a:buClr>
                <a:buSzPts val="1300"/>
                <a:buFont typeface="Calibri"/>
                <a:buNone/>
              </a:pPr>
              <a:endParaRPr sz="1300" b="0" i="0" u="none" strike="noStrike" cap="none">
                <a:solidFill>
                  <a:schemeClr val="lt1"/>
                </a:solidFill>
                <a:latin typeface="Calibri"/>
                <a:ea typeface="Calibri"/>
                <a:cs typeface="Calibri"/>
                <a:sym typeface="Calibri"/>
              </a:endParaRPr>
            </a:p>
          </p:txBody>
        </p:sp>
        <p:sp>
          <p:nvSpPr>
            <p:cNvPr id="187" name="Google Shape;187;p17"/>
            <p:cNvSpPr/>
            <p:nvPr/>
          </p:nvSpPr>
          <p:spPr>
            <a:xfrm>
              <a:off x="5280659" y="1515849"/>
              <a:ext cx="1257300" cy="754380"/>
            </a:xfrm>
            <a:prstGeom prst="roundRect">
              <a:avLst>
                <a:gd name="adj" fmla="val 10000"/>
              </a:avLst>
            </a:prstGeom>
            <a:solidFill>
              <a:schemeClr val="accent5"/>
            </a:solidFill>
            <a:ln w="158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 name="Google Shape;188;p17"/>
            <p:cNvSpPr txBox="1"/>
            <p:nvPr/>
          </p:nvSpPr>
          <p:spPr>
            <a:xfrm>
              <a:off x="5302754" y="1537944"/>
              <a:ext cx="1213110" cy="710190"/>
            </a:xfrm>
            <a:prstGeom prst="rect">
              <a:avLst/>
            </a:prstGeom>
            <a:noFill/>
            <a:ln>
              <a:noFill/>
            </a:ln>
          </p:spPr>
          <p:txBody>
            <a:bodyPr spcFirstLastPara="1" wrap="square" lIns="72375" tIns="72375" rIns="72375" bIns="72375" anchor="ctr" anchorCtr="0">
              <a:noAutofit/>
            </a:bodyPr>
            <a:lstStyle/>
            <a:p>
              <a:pPr marL="0" marR="0" lvl="0" indent="0" algn="ctr" rtl="0">
                <a:lnSpc>
                  <a:spcPct val="90000"/>
                </a:lnSpc>
                <a:spcBef>
                  <a:spcPts val="0"/>
                </a:spcBef>
                <a:spcAft>
                  <a:spcPts val="0"/>
                </a:spcAft>
                <a:buClr>
                  <a:schemeClr val="lt1"/>
                </a:buClr>
                <a:buSzPts val="1900"/>
                <a:buFont typeface="Calibri"/>
                <a:buNone/>
              </a:pPr>
              <a:r>
                <a:rPr lang="en-US" sz="1900" b="0" i="0" u="none" strike="noStrike" cap="none">
                  <a:solidFill>
                    <a:schemeClr val="lt1"/>
                  </a:solidFill>
                  <a:latin typeface="Calibri"/>
                  <a:ea typeface="Calibri"/>
                  <a:cs typeface="Calibri"/>
                  <a:sym typeface="Calibri"/>
                </a:rPr>
                <a:t>JDK </a:t>
              </a:r>
              <a:endParaRPr sz="1400" b="0" i="0" u="none" strike="noStrike" cap="none">
                <a:solidFill>
                  <a:srgbClr val="000000"/>
                </a:solidFill>
                <a:latin typeface="Arial"/>
                <a:ea typeface="Arial"/>
                <a:cs typeface="Arial"/>
                <a:sym typeface="Arial"/>
              </a:endParaRPr>
            </a:p>
          </p:txBody>
        </p:sp>
        <p:sp>
          <p:nvSpPr>
            <p:cNvPr id="189" name="Google Shape;189;p17"/>
            <p:cNvSpPr/>
            <p:nvPr/>
          </p:nvSpPr>
          <p:spPr>
            <a:xfrm>
              <a:off x="6663690" y="1737134"/>
              <a:ext cx="266547" cy="311810"/>
            </a:xfrm>
            <a:prstGeom prst="rightArrow">
              <a:avLst>
                <a:gd name="adj1" fmla="val 60000"/>
                <a:gd name="adj2" fmla="val 50000"/>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 name="Google Shape;190;p17"/>
            <p:cNvSpPr txBox="1"/>
            <p:nvPr/>
          </p:nvSpPr>
          <p:spPr>
            <a:xfrm>
              <a:off x="6663690" y="1799496"/>
              <a:ext cx="186583" cy="187086"/>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chemeClr val="dk1"/>
                </a:buClr>
                <a:buSzPts val="1300"/>
                <a:buFont typeface="Calibri"/>
                <a:buNone/>
              </a:pPr>
              <a:endParaRPr sz="1300" b="0" i="0" u="none" strike="noStrike" cap="none">
                <a:solidFill>
                  <a:schemeClr val="lt1"/>
                </a:solidFill>
                <a:latin typeface="Calibri"/>
                <a:ea typeface="Calibri"/>
                <a:cs typeface="Calibri"/>
                <a:sym typeface="Calibri"/>
              </a:endParaRPr>
            </a:p>
          </p:txBody>
        </p:sp>
        <p:sp>
          <p:nvSpPr>
            <p:cNvPr id="191" name="Google Shape;191;p17"/>
            <p:cNvSpPr/>
            <p:nvPr/>
          </p:nvSpPr>
          <p:spPr>
            <a:xfrm>
              <a:off x="7040880" y="1515849"/>
              <a:ext cx="1257300" cy="754380"/>
            </a:xfrm>
            <a:prstGeom prst="roundRect">
              <a:avLst>
                <a:gd name="adj" fmla="val 10000"/>
              </a:avLst>
            </a:prstGeom>
            <a:solidFill>
              <a:schemeClr val="accent6"/>
            </a:solidFill>
            <a:ln w="158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 name="Google Shape;192;p17"/>
            <p:cNvSpPr txBox="1"/>
            <p:nvPr/>
          </p:nvSpPr>
          <p:spPr>
            <a:xfrm>
              <a:off x="7062975" y="1537944"/>
              <a:ext cx="1213110" cy="710190"/>
            </a:xfrm>
            <a:prstGeom prst="rect">
              <a:avLst/>
            </a:prstGeom>
            <a:noFill/>
            <a:ln>
              <a:noFill/>
            </a:ln>
          </p:spPr>
          <p:txBody>
            <a:bodyPr spcFirstLastPara="1" wrap="square" lIns="72375" tIns="72375" rIns="72375" bIns="72375" anchor="ctr" anchorCtr="0">
              <a:noAutofit/>
            </a:bodyPr>
            <a:lstStyle/>
            <a:p>
              <a:pPr marL="0" marR="0" lvl="0" indent="0" algn="ctr" rtl="0">
                <a:lnSpc>
                  <a:spcPct val="90000"/>
                </a:lnSpc>
                <a:spcBef>
                  <a:spcPts val="0"/>
                </a:spcBef>
                <a:spcAft>
                  <a:spcPts val="0"/>
                </a:spcAft>
                <a:buClr>
                  <a:schemeClr val="lt1"/>
                </a:buClr>
                <a:buSzPts val="1900"/>
                <a:buFont typeface="Calibri"/>
                <a:buNone/>
              </a:pPr>
              <a:r>
                <a:rPr lang="en-US" sz="1900" b="0" i="0" u="none" strike="noStrike" cap="none">
                  <a:solidFill>
                    <a:schemeClr val="lt1"/>
                  </a:solidFill>
                  <a:latin typeface="Calibri"/>
                  <a:ea typeface="Calibri"/>
                  <a:cs typeface="Calibri"/>
                  <a:sym typeface="Calibri"/>
                </a:rPr>
                <a:t>MySQL Database</a:t>
              </a:r>
              <a:endParaRPr sz="1900" b="0" i="0" u="none" strike="noStrike" cap="none">
                <a:solidFill>
                  <a:schemeClr val="lt1"/>
                </a:solidFill>
                <a:latin typeface="Calibri"/>
                <a:ea typeface="Calibri"/>
                <a:cs typeface="Calibri"/>
                <a:sym typeface="Calibri"/>
              </a:endParaRPr>
            </a:p>
          </p:txBody>
        </p:sp>
        <p:sp>
          <p:nvSpPr>
            <p:cNvPr id="193" name="Google Shape;193;p17"/>
            <p:cNvSpPr/>
            <p:nvPr/>
          </p:nvSpPr>
          <p:spPr>
            <a:xfrm>
              <a:off x="8423910" y="1737134"/>
              <a:ext cx="266547" cy="311810"/>
            </a:xfrm>
            <a:prstGeom prst="rightArrow">
              <a:avLst>
                <a:gd name="adj1" fmla="val 60000"/>
                <a:gd name="adj2" fmla="val 50000"/>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 name="Google Shape;194;p17"/>
            <p:cNvSpPr txBox="1"/>
            <p:nvPr/>
          </p:nvSpPr>
          <p:spPr>
            <a:xfrm>
              <a:off x="8423910" y="1799496"/>
              <a:ext cx="186583" cy="187086"/>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chemeClr val="dk1"/>
                </a:buClr>
                <a:buSzPts val="1300"/>
                <a:buFont typeface="Calibri"/>
                <a:buNone/>
              </a:pPr>
              <a:endParaRPr sz="1300" b="0" i="0" u="none" strike="noStrike" cap="none">
                <a:solidFill>
                  <a:schemeClr val="lt1"/>
                </a:solidFill>
                <a:latin typeface="Calibri"/>
                <a:ea typeface="Calibri"/>
                <a:cs typeface="Calibri"/>
                <a:sym typeface="Calibri"/>
              </a:endParaRPr>
            </a:p>
          </p:txBody>
        </p:sp>
        <p:sp>
          <p:nvSpPr>
            <p:cNvPr id="195" name="Google Shape;195;p17"/>
            <p:cNvSpPr/>
            <p:nvPr/>
          </p:nvSpPr>
          <p:spPr>
            <a:xfrm>
              <a:off x="8801100" y="1515849"/>
              <a:ext cx="1257300" cy="754380"/>
            </a:xfrm>
            <a:prstGeom prst="roundRect">
              <a:avLst>
                <a:gd name="adj" fmla="val 10000"/>
              </a:avLst>
            </a:prstGeom>
            <a:solidFill>
              <a:srgbClr val="BB582B"/>
            </a:solidFill>
            <a:ln w="158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 name="Google Shape;196;p17"/>
            <p:cNvSpPr txBox="1"/>
            <p:nvPr/>
          </p:nvSpPr>
          <p:spPr>
            <a:xfrm>
              <a:off x="8823195" y="1537944"/>
              <a:ext cx="1213110" cy="710190"/>
            </a:xfrm>
            <a:prstGeom prst="rect">
              <a:avLst/>
            </a:prstGeom>
            <a:noFill/>
            <a:ln>
              <a:noFill/>
            </a:ln>
          </p:spPr>
          <p:txBody>
            <a:bodyPr spcFirstLastPara="1" wrap="square" lIns="72375" tIns="72375" rIns="72375" bIns="72375" anchor="ctr" anchorCtr="0">
              <a:noAutofit/>
            </a:bodyPr>
            <a:lstStyle/>
            <a:p>
              <a:pPr marL="0" marR="0" lvl="0" indent="0" algn="ctr" rtl="0">
                <a:lnSpc>
                  <a:spcPct val="90000"/>
                </a:lnSpc>
                <a:spcBef>
                  <a:spcPts val="0"/>
                </a:spcBef>
                <a:spcAft>
                  <a:spcPts val="0"/>
                </a:spcAft>
                <a:buClr>
                  <a:schemeClr val="lt1"/>
                </a:buClr>
                <a:buSzPts val="1900"/>
                <a:buFont typeface="Calibri"/>
                <a:buNone/>
              </a:pPr>
              <a:r>
                <a:rPr lang="en-US" sz="1900" b="0" i="0" u="none" strike="noStrike" cap="none">
                  <a:solidFill>
                    <a:schemeClr val="lt1"/>
                  </a:solidFill>
                  <a:latin typeface="Calibri"/>
                  <a:ea typeface="Calibri"/>
                  <a:cs typeface="Calibri"/>
                  <a:sym typeface="Calibri"/>
                </a:rPr>
                <a:t>Hibernate</a:t>
              </a:r>
              <a:endParaRPr sz="1900" b="0" i="0" u="none" strike="noStrike" cap="none">
                <a:solidFill>
                  <a:schemeClr val="lt1"/>
                </a:solidFill>
                <a:latin typeface="Calibri"/>
                <a:ea typeface="Calibri"/>
                <a:cs typeface="Calibri"/>
                <a:sym typeface="Calibri"/>
              </a:endParaRPr>
            </a:p>
          </p:txBody>
        </p:sp>
      </p:gr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sp>
        <p:nvSpPr>
          <p:cNvPr id="594" name="Google Shape;594;p60"/>
          <p:cNvSpPr txBox="1"/>
          <p:nvPr/>
        </p:nvSpPr>
        <p:spPr>
          <a:xfrm>
            <a:off x="1818052" y="139484"/>
            <a:ext cx="8682300" cy="5850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3200" b="1" i="0" u="none" strike="noStrike" cap="none" dirty="0">
                <a:solidFill>
                  <a:schemeClr val="accent6"/>
                </a:solidFill>
                <a:latin typeface="Times New Roman"/>
                <a:ea typeface="Times New Roman"/>
                <a:cs typeface="Times New Roman"/>
                <a:sym typeface="Times New Roman"/>
              </a:rPr>
              <a:t>BUS</a:t>
            </a:r>
            <a:r>
              <a:rPr lang="en-US" sz="3200" b="1" i="0" u="none" strike="noStrike" cap="none" dirty="0">
                <a:solidFill>
                  <a:srgbClr val="1F8084"/>
                </a:solidFill>
                <a:latin typeface="Times New Roman"/>
                <a:ea typeface="Times New Roman"/>
                <a:cs typeface="Times New Roman"/>
                <a:sym typeface="Times New Roman"/>
              </a:rPr>
              <a:t> </a:t>
            </a:r>
            <a:r>
              <a:rPr lang="en-US" sz="3200" b="1" i="0" u="none" strike="noStrike" cap="none" dirty="0">
                <a:solidFill>
                  <a:schemeClr val="accent6"/>
                </a:solidFill>
                <a:latin typeface="Times New Roman"/>
                <a:ea typeface="Times New Roman"/>
                <a:cs typeface="Times New Roman"/>
                <a:sym typeface="Times New Roman"/>
              </a:rPr>
              <a:t>DETAILS</a:t>
            </a:r>
            <a:r>
              <a:rPr lang="en-US" sz="3200" b="1" i="0" u="none" strike="noStrike" cap="none" dirty="0">
                <a:solidFill>
                  <a:srgbClr val="1F8084"/>
                </a:solidFill>
                <a:latin typeface="Times New Roman"/>
                <a:ea typeface="Times New Roman"/>
                <a:cs typeface="Times New Roman"/>
                <a:sym typeface="Times New Roman"/>
              </a:rPr>
              <a:t> (</a:t>
            </a:r>
            <a:r>
              <a:rPr lang="en-US" sz="3200" b="1" i="0" u="none" strike="noStrike" cap="none" dirty="0">
                <a:solidFill>
                  <a:schemeClr val="accent6"/>
                </a:solidFill>
                <a:latin typeface="Times New Roman"/>
                <a:ea typeface="Times New Roman"/>
                <a:cs typeface="Times New Roman"/>
                <a:sym typeface="Times New Roman"/>
              </a:rPr>
              <a:t>IN</a:t>
            </a:r>
            <a:r>
              <a:rPr lang="en-US" sz="3200" b="1" i="0" u="none" strike="noStrike" cap="none" dirty="0">
                <a:solidFill>
                  <a:srgbClr val="1F8084"/>
                </a:solidFill>
                <a:latin typeface="Times New Roman"/>
                <a:ea typeface="Times New Roman"/>
                <a:cs typeface="Times New Roman"/>
                <a:sym typeface="Times New Roman"/>
              </a:rPr>
              <a:t> </a:t>
            </a:r>
            <a:r>
              <a:rPr lang="en-US" sz="3200" b="1" i="0" u="none" strike="noStrike" cap="none" dirty="0" smtClean="0">
                <a:solidFill>
                  <a:schemeClr val="accent6"/>
                </a:solidFill>
                <a:latin typeface="Times New Roman"/>
                <a:ea typeface="Times New Roman"/>
                <a:cs typeface="Times New Roman"/>
                <a:sym typeface="Times New Roman"/>
              </a:rPr>
              <a:t>BOOKING</a:t>
            </a:r>
            <a:r>
              <a:rPr lang="en-US" sz="3200" b="1" dirty="0">
                <a:solidFill>
                  <a:srgbClr val="1F8084"/>
                </a:solidFill>
                <a:latin typeface="Times New Roman"/>
                <a:ea typeface="Times New Roman"/>
                <a:cs typeface="Times New Roman"/>
                <a:sym typeface="Times New Roman"/>
              </a:rPr>
              <a:t>)</a:t>
            </a:r>
            <a:endParaRPr sz="3200" b="1" i="0" u="none" strike="noStrike" cap="none" dirty="0">
              <a:solidFill>
                <a:srgbClr val="1F8084"/>
              </a:solidFill>
              <a:latin typeface="Times New Roman"/>
              <a:ea typeface="Times New Roman"/>
              <a:cs typeface="Times New Roman"/>
              <a:sym typeface="Times New Roman"/>
            </a:endParaRPr>
          </a:p>
        </p:txBody>
      </p:sp>
      <p:sp>
        <p:nvSpPr>
          <p:cNvPr id="596" name="Google Shape;596;p60"/>
          <p:cNvSpPr/>
          <p:nvPr/>
        </p:nvSpPr>
        <p:spPr>
          <a:xfrm>
            <a:off x="1" y="6400800"/>
            <a:ext cx="12192000" cy="457200"/>
          </a:xfrm>
          <a:prstGeom prst="rect">
            <a:avLst/>
          </a:prstGeom>
          <a:solidFill>
            <a:srgbClr val="FFFF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7" name="Google Shape;597;p60"/>
          <p:cNvSpPr/>
          <p:nvPr/>
        </p:nvSpPr>
        <p:spPr>
          <a:xfrm>
            <a:off x="0" y="6341936"/>
            <a:ext cx="12192000" cy="66000"/>
          </a:xfrm>
          <a:prstGeom prst="rect">
            <a:avLst/>
          </a:prstGeom>
          <a:solidFill>
            <a:srgbClr val="7C7F7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2151" t="5387" r="3031" b="6506"/>
          <a:stretch/>
        </p:blipFill>
        <p:spPr>
          <a:xfrm>
            <a:off x="412956" y="875071"/>
            <a:ext cx="11169444" cy="5230761"/>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601"/>
        <p:cNvGrpSpPr/>
        <p:nvPr/>
      </p:nvGrpSpPr>
      <p:grpSpPr>
        <a:xfrm>
          <a:off x="0" y="0"/>
          <a:ext cx="0" cy="0"/>
          <a:chOff x="0" y="0"/>
          <a:chExt cx="0" cy="0"/>
        </a:xfrm>
      </p:grpSpPr>
      <p:sp>
        <p:nvSpPr>
          <p:cNvPr id="602" name="Google Shape;602;p61"/>
          <p:cNvSpPr txBox="1"/>
          <p:nvPr/>
        </p:nvSpPr>
        <p:spPr>
          <a:xfrm>
            <a:off x="2493610" y="234727"/>
            <a:ext cx="6791400" cy="5850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3200" b="1" i="0" u="none" strike="noStrike" cap="none" dirty="0">
                <a:solidFill>
                  <a:schemeClr val="accent6"/>
                </a:solidFill>
                <a:latin typeface="Times New Roman"/>
                <a:ea typeface="Times New Roman"/>
                <a:cs typeface="Times New Roman"/>
                <a:sym typeface="Times New Roman"/>
              </a:rPr>
              <a:t>USER</a:t>
            </a:r>
            <a:r>
              <a:rPr lang="en-US" sz="3200" b="1" i="0" u="none" strike="noStrike" cap="none" dirty="0">
                <a:solidFill>
                  <a:srgbClr val="1F8084"/>
                </a:solidFill>
                <a:latin typeface="Times New Roman"/>
                <a:ea typeface="Times New Roman"/>
                <a:cs typeface="Times New Roman"/>
                <a:sym typeface="Times New Roman"/>
              </a:rPr>
              <a:t> </a:t>
            </a:r>
            <a:r>
              <a:rPr lang="en-US" sz="3200" b="1" i="0" u="none" strike="noStrike" cap="none" dirty="0">
                <a:solidFill>
                  <a:schemeClr val="accent6"/>
                </a:solidFill>
                <a:latin typeface="Times New Roman"/>
                <a:ea typeface="Times New Roman"/>
                <a:cs typeface="Times New Roman"/>
                <a:sym typeface="Times New Roman"/>
              </a:rPr>
              <a:t>DETAILS</a:t>
            </a:r>
            <a:endParaRPr sz="3200" b="1" i="0" u="none" strike="noStrike" cap="none" dirty="0">
              <a:solidFill>
                <a:schemeClr val="accent6"/>
              </a:solidFill>
              <a:latin typeface="Times New Roman"/>
              <a:ea typeface="Times New Roman"/>
              <a:cs typeface="Times New Roman"/>
              <a:sym typeface="Times New Roman"/>
            </a:endParaRPr>
          </a:p>
        </p:txBody>
      </p:sp>
      <p:sp>
        <p:nvSpPr>
          <p:cNvPr id="604" name="Google Shape;604;p61"/>
          <p:cNvSpPr/>
          <p:nvPr/>
        </p:nvSpPr>
        <p:spPr>
          <a:xfrm>
            <a:off x="1" y="6400800"/>
            <a:ext cx="12192000" cy="457200"/>
          </a:xfrm>
          <a:prstGeom prst="rect">
            <a:avLst/>
          </a:prstGeom>
          <a:solidFill>
            <a:srgbClr val="FFFF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5" name="Google Shape;605;p61"/>
          <p:cNvSpPr/>
          <p:nvPr/>
        </p:nvSpPr>
        <p:spPr>
          <a:xfrm>
            <a:off x="0" y="6341936"/>
            <a:ext cx="12192000" cy="66000"/>
          </a:xfrm>
          <a:prstGeom prst="rect">
            <a:avLst/>
          </a:prstGeom>
          <a:solidFill>
            <a:srgbClr val="7C7F7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1955" t="12339" r="2541" b="6158"/>
          <a:stretch/>
        </p:blipFill>
        <p:spPr>
          <a:xfrm>
            <a:off x="570271" y="953729"/>
            <a:ext cx="10894142" cy="5122606"/>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609"/>
        <p:cNvGrpSpPr/>
        <p:nvPr/>
      </p:nvGrpSpPr>
      <p:grpSpPr>
        <a:xfrm>
          <a:off x="0" y="0"/>
          <a:ext cx="0" cy="0"/>
          <a:chOff x="0" y="0"/>
          <a:chExt cx="0" cy="0"/>
        </a:xfrm>
      </p:grpSpPr>
      <p:sp>
        <p:nvSpPr>
          <p:cNvPr id="610" name="Google Shape;610;p62"/>
          <p:cNvSpPr txBox="1"/>
          <p:nvPr/>
        </p:nvSpPr>
        <p:spPr>
          <a:xfrm>
            <a:off x="2019786" y="272602"/>
            <a:ext cx="7759200" cy="5850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3200" b="1" i="0" u="none" strike="noStrike" cap="none" dirty="0">
                <a:solidFill>
                  <a:schemeClr val="accent6"/>
                </a:solidFill>
                <a:latin typeface="Times New Roman"/>
                <a:ea typeface="Times New Roman"/>
                <a:cs typeface="Times New Roman"/>
                <a:sym typeface="Times New Roman"/>
              </a:rPr>
              <a:t>UPDATE</a:t>
            </a:r>
            <a:r>
              <a:rPr lang="en-US" sz="3200" b="1" i="0" u="none" strike="noStrike" cap="none" dirty="0">
                <a:solidFill>
                  <a:srgbClr val="1F8084"/>
                </a:solidFill>
                <a:latin typeface="Times New Roman"/>
                <a:ea typeface="Times New Roman"/>
                <a:cs typeface="Times New Roman"/>
                <a:sym typeface="Times New Roman"/>
              </a:rPr>
              <a:t> </a:t>
            </a:r>
            <a:r>
              <a:rPr lang="en-US" sz="3200" b="1" i="0" u="none" strike="noStrike" cap="none" dirty="0">
                <a:solidFill>
                  <a:schemeClr val="accent6"/>
                </a:solidFill>
                <a:latin typeface="Times New Roman"/>
                <a:ea typeface="Times New Roman"/>
                <a:cs typeface="Times New Roman"/>
                <a:sym typeface="Times New Roman"/>
              </a:rPr>
              <a:t>PASSENGER</a:t>
            </a:r>
            <a:r>
              <a:rPr lang="en-US" sz="3200" b="1" i="0" u="none" strike="noStrike" cap="none" dirty="0">
                <a:solidFill>
                  <a:srgbClr val="1F8084"/>
                </a:solidFill>
                <a:latin typeface="Times New Roman"/>
                <a:ea typeface="Times New Roman"/>
                <a:cs typeface="Times New Roman"/>
                <a:sym typeface="Times New Roman"/>
              </a:rPr>
              <a:t> </a:t>
            </a:r>
            <a:r>
              <a:rPr lang="en-US" sz="3200" b="1" i="0" u="none" strike="noStrike" cap="none" dirty="0">
                <a:solidFill>
                  <a:schemeClr val="accent6"/>
                </a:solidFill>
                <a:latin typeface="Times New Roman"/>
                <a:ea typeface="Times New Roman"/>
                <a:cs typeface="Times New Roman"/>
                <a:sym typeface="Times New Roman"/>
              </a:rPr>
              <a:t>DETAILS</a:t>
            </a:r>
            <a:endParaRPr sz="3200" b="1" i="0" u="none" strike="noStrike" cap="none" dirty="0">
              <a:solidFill>
                <a:schemeClr val="accent6"/>
              </a:solidFill>
              <a:latin typeface="Times New Roman"/>
              <a:ea typeface="Times New Roman"/>
              <a:cs typeface="Times New Roman"/>
              <a:sym typeface="Times New Roman"/>
            </a:endParaRPr>
          </a:p>
        </p:txBody>
      </p:sp>
      <p:sp>
        <p:nvSpPr>
          <p:cNvPr id="612" name="Google Shape;612;p62"/>
          <p:cNvSpPr/>
          <p:nvPr/>
        </p:nvSpPr>
        <p:spPr>
          <a:xfrm>
            <a:off x="1" y="6400800"/>
            <a:ext cx="12192000" cy="457200"/>
          </a:xfrm>
          <a:prstGeom prst="rect">
            <a:avLst/>
          </a:prstGeom>
          <a:solidFill>
            <a:srgbClr val="FFFF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3" name="Google Shape;613;p62"/>
          <p:cNvSpPr/>
          <p:nvPr/>
        </p:nvSpPr>
        <p:spPr>
          <a:xfrm>
            <a:off x="0" y="6341936"/>
            <a:ext cx="12192000" cy="66000"/>
          </a:xfrm>
          <a:prstGeom prst="rect">
            <a:avLst/>
          </a:prstGeom>
          <a:solidFill>
            <a:srgbClr val="7C7F7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2248" t="6604" r="2933" b="6332"/>
          <a:stretch/>
        </p:blipFill>
        <p:spPr>
          <a:xfrm>
            <a:off x="412955" y="1136788"/>
            <a:ext cx="11130116" cy="4925961"/>
          </a:xfrm>
          <a:prstGeom prst="rect">
            <a:avLst/>
          </a:prstGeo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617"/>
        <p:cNvGrpSpPr/>
        <p:nvPr/>
      </p:nvGrpSpPr>
      <p:grpSpPr>
        <a:xfrm>
          <a:off x="0" y="0"/>
          <a:ext cx="0" cy="0"/>
          <a:chOff x="0" y="0"/>
          <a:chExt cx="0" cy="0"/>
        </a:xfrm>
      </p:grpSpPr>
      <p:sp>
        <p:nvSpPr>
          <p:cNvPr id="618" name="Google Shape;618;p63"/>
          <p:cNvSpPr txBox="1"/>
          <p:nvPr/>
        </p:nvSpPr>
        <p:spPr>
          <a:xfrm>
            <a:off x="1904184" y="113076"/>
            <a:ext cx="8380500" cy="5850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3200" b="1" i="0" u="none" strike="noStrike" cap="none" dirty="0">
                <a:solidFill>
                  <a:schemeClr val="accent6"/>
                </a:solidFill>
                <a:latin typeface="Times New Roman"/>
                <a:ea typeface="Times New Roman"/>
                <a:cs typeface="Times New Roman"/>
                <a:sym typeface="Times New Roman"/>
              </a:rPr>
              <a:t>UPDATE</a:t>
            </a:r>
            <a:r>
              <a:rPr lang="en-US" sz="3200" b="1" i="0" u="none" strike="noStrike" cap="none" dirty="0">
                <a:solidFill>
                  <a:srgbClr val="1F8084"/>
                </a:solidFill>
                <a:latin typeface="Times New Roman"/>
                <a:ea typeface="Times New Roman"/>
                <a:cs typeface="Times New Roman"/>
                <a:sym typeface="Times New Roman"/>
              </a:rPr>
              <a:t> </a:t>
            </a:r>
            <a:r>
              <a:rPr lang="en-US" sz="3200" b="1" i="0" u="none" strike="noStrike" cap="none" dirty="0">
                <a:solidFill>
                  <a:schemeClr val="accent6"/>
                </a:solidFill>
                <a:latin typeface="Times New Roman"/>
                <a:ea typeface="Times New Roman"/>
                <a:cs typeface="Times New Roman"/>
                <a:sym typeface="Times New Roman"/>
              </a:rPr>
              <a:t>USER</a:t>
            </a:r>
            <a:r>
              <a:rPr lang="en-US" sz="3200" b="1" i="0" u="none" strike="noStrike" cap="none" dirty="0">
                <a:solidFill>
                  <a:srgbClr val="1F8084"/>
                </a:solidFill>
                <a:latin typeface="Times New Roman"/>
                <a:ea typeface="Times New Roman"/>
                <a:cs typeface="Times New Roman"/>
                <a:sym typeface="Times New Roman"/>
              </a:rPr>
              <a:t> </a:t>
            </a:r>
            <a:r>
              <a:rPr lang="en-US" sz="3200" b="1" i="0" u="none" strike="noStrike" cap="none" dirty="0">
                <a:solidFill>
                  <a:schemeClr val="accent6"/>
                </a:solidFill>
                <a:latin typeface="Times New Roman"/>
                <a:ea typeface="Times New Roman"/>
                <a:cs typeface="Times New Roman"/>
                <a:sym typeface="Times New Roman"/>
              </a:rPr>
              <a:t>DETAILS</a:t>
            </a:r>
            <a:endParaRPr sz="3200" b="1" i="0" u="none" strike="noStrike" cap="none" dirty="0">
              <a:solidFill>
                <a:schemeClr val="accent6"/>
              </a:solidFill>
              <a:latin typeface="Times New Roman"/>
              <a:ea typeface="Times New Roman"/>
              <a:cs typeface="Times New Roman"/>
              <a:sym typeface="Times New Roman"/>
            </a:endParaRPr>
          </a:p>
        </p:txBody>
      </p:sp>
      <p:sp>
        <p:nvSpPr>
          <p:cNvPr id="620" name="Google Shape;620;p63"/>
          <p:cNvSpPr/>
          <p:nvPr/>
        </p:nvSpPr>
        <p:spPr>
          <a:xfrm>
            <a:off x="1" y="6440129"/>
            <a:ext cx="12192000" cy="457200"/>
          </a:xfrm>
          <a:prstGeom prst="rect">
            <a:avLst/>
          </a:prstGeom>
          <a:solidFill>
            <a:srgbClr val="FFFF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1" name="Google Shape;621;p63"/>
          <p:cNvSpPr/>
          <p:nvPr/>
        </p:nvSpPr>
        <p:spPr>
          <a:xfrm>
            <a:off x="0" y="6341936"/>
            <a:ext cx="12192000" cy="66000"/>
          </a:xfrm>
          <a:prstGeom prst="rect">
            <a:avLst/>
          </a:prstGeom>
          <a:solidFill>
            <a:srgbClr val="7C7F7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1662" t="5560" r="2640" b="6506"/>
          <a:stretch/>
        </p:blipFill>
        <p:spPr>
          <a:xfrm>
            <a:off x="471948" y="756940"/>
            <a:ext cx="11080955" cy="5250627"/>
          </a:xfrm>
          <a:prstGeom prst="rect">
            <a:avLst/>
          </a:prstGeom>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625"/>
        <p:cNvGrpSpPr/>
        <p:nvPr/>
      </p:nvGrpSpPr>
      <p:grpSpPr>
        <a:xfrm>
          <a:off x="0" y="0"/>
          <a:ext cx="0" cy="0"/>
          <a:chOff x="0" y="0"/>
          <a:chExt cx="0" cy="0"/>
        </a:xfrm>
      </p:grpSpPr>
      <p:sp>
        <p:nvSpPr>
          <p:cNvPr id="626" name="Google Shape;626;p64"/>
          <p:cNvSpPr txBox="1"/>
          <p:nvPr/>
        </p:nvSpPr>
        <p:spPr>
          <a:xfrm>
            <a:off x="2456100" y="174185"/>
            <a:ext cx="7279800" cy="5850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3200" b="1" i="0" u="none" strike="noStrike" cap="none" dirty="0">
                <a:solidFill>
                  <a:schemeClr val="accent6"/>
                </a:solidFill>
                <a:latin typeface="Times New Roman"/>
                <a:ea typeface="Times New Roman"/>
                <a:cs typeface="Times New Roman"/>
                <a:sym typeface="Times New Roman"/>
              </a:rPr>
              <a:t>VIEW</a:t>
            </a:r>
            <a:r>
              <a:rPr lang="en-US" sz="3200" b="1" i="0" u="none" strike="noStrike" cap="none" dirty="0">
                <a:solidFill>
                  <a:srgbClr val="1F8084"/>
                </a:solidFill>
                <a:latin typeface="Times New Roman"/>
                <a:ea typeface="Times New Roman"/>
                <a:cs typeface="Times New Roman"/>
                <a:sym typeface="Times New Roman"/>
              </a:rPr>
              <a:t> </a:t>
            </a:r>
            <a:r>
              <a:rPr lang="en-US" sz="3200" b="1" i="0" u="none" strike="noStrike" cap="none" dirty="0">
                <a:solidFill>
                  <a:schemeClr val="accent6"/>
                </a:solidFill>
                <a:latin typeface="Times New Roman"/>
                <a:ea typeface="Times New Roman"/>
                <a:cs typeface="Times New Roman"/>
                <a:sym typeface="Times New Roman"/>
              </a:rPr>
              <a:t>ALL</a:t>
            </a:r>
            <a:r>
              <a:rPr lang="en-US" sz="3200" b="1" i="0" u="none" strike="noStrike" cap="none" dirty="0">
                <a:solidFill>
                  <a:srgbClr val="1F8084"/>
                </a:solidFill>
                <a:latin typeface="Times New Roman"/>
                <a:ea typeface="Times New Roman"/>
                <a:cs typeface="Times New Roman"/>
                <a:sym typeface="Times New Roman"/>
              </a:rPr>
              <a:t> </a:t>
            </a:r>
            <a:r>
              <a:rPr lang="en-US" sz="3200" b="1" i="0" u="none" strike="noStrike" cap="none" dirty="0">
                <a:solidFill>
                  <a:schemeClr val="accent6"/>
                </a:solidFill>
                <a:latin typeface="Times New Roman"/>
                <a:ea typeface="Times New Roman"/>
                <a:cs typeface="Times New Roman"/>
                <a:sym typeface="Times New Roman"/>
              </a:rPr>
              <a:t>BOOKINGS</a:t>
            </a:r>
            <a:r>
              <a:rPr lang="en-US" sz="3200" b="1" i="0" u="none" strike="noStrike" cap="none" dirty="0">
                <a:solidFill>
                  <a:srgbClr val="1F8084"/>
                </a:solidFill>
                <a:latin typeface="Times New Roman"/>
                <a:ea typeface="Times New Roman"/>
                <a:cs typeface="Times New Roman"/>
                <a:sym typeface="Times New Roman"/>
              </a:rPr>
              <a:t> </a:t>
            </a:r>
            <a:r>
              <a:rPr lang="en-US" sz="3200" b="1" i="0" u="none" strike="noStrike" cap="none" dirty="0">
                <a:solidFill>
                  <a:schemeClr val="accent6"/>
                </a:solidFill>
                <a:latin typeface="Times New Roman"/>
                <a:ea typeface="Times New Roman"/>
                <a:cs typeface="Times New Roman"/>
                <a:sym typeface="Times New Roman"/>
              </a:rPr>
              <a:t>(ADMIN)</a:t>
            </a:r>
            <a:endParaRPr sz="3200" b="1" i="0" u="none" strike="noStrike" cap="none" dirty="0">
              <a:solidFill>
                <a:schemeClr val="accent6"/>
              </a:solidFill>
              <a:latin typeface="Times New Roman"/>
              <a:ea typeface="Times New Roman"/>
              <a:cs typeface="Times New Roman"/>
              <a:sym typeface="Times New Roman"/>
            </a:endParaRPr>
          </a:p>
        </p:txBody>
      </p:sp>
      <p:sp>
        <p:nvSpPr>
          <p:cNvPr id="628" name="Google Shape;628;p64"/>
          <p:cNvSpPr/>
          <p:nvPr/>
        </p:nvSpPr>
        <p:spPr>
          <a:xfrm>
            <a:off x="1" y="6400800"/>
            <a:ext cx="12192000" cy="457200"/>
          </a:xfrm>
          <a:prstGeom prst="rect">
            <a:avLst/>
          </a:prstGeom>
          <a:solidFill>
            <a:srgbClr val="FFFF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9" name="Google Shape;629;p64"/>
          <p:cNvSpPr/>
          <p:nvPr/>
        </p:nvSpPr>
        <p:spPr>
          <a:xfrm>
            <a:off x="0" y="6341936"/>
            <a:ext cx="12192000" cy="66000"/>
          </a:xfrm>
          <a:prstGeom prst="rect">
            <a:avLst/>
          </a:prstGeom>
          <a:solidFill>
            <a:srgbClr val="7C7F7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2737" t="5909" r="3226" b="6158"/>
          <a:stretch/>
        </p:blipFill>
        <p:spPr>
          <a:xfrm>
            <a:off x="481781" y="916749"/>
            <a:ext cx="11356258" cy="4975123"/>
          </a:xfrm>
          <a:prstGeom prst="rect">
            <a:avLst/>
          </a:prstGeom>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633"/>
        <p:cNvGrpSpPr/>
        <p:nvPr/>
      </p:nvGrpSpPr>
      <p:grpSpPr>
        <a:xfrm>
          <a:off x="0" y="0"/>
          <a:ext cx="0" cy="0"/>
          <a:chOff x="0" y="0"/>
          <a:chExt cx="0" cy="0"/>
        </a:xfrm>
      </p:grpSpPr>
      <p:sp>
        <p:nvSpPr>
          <p:cNvPr id="634" name="Google Shape;634;p65"/>
          <p:cNvSpPr txBox="1"/>
          <p:nvPr/>
        </p:nvSpPr>
        <p:spPr>
          <a:xfrm>
            <a:off x="2131265" y="335002"/>
            <a:ext cx="6782400" cy="5850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3200" b="1" i="0" u="none" strike="noStrike" cap="none" dirty="0">
                <a:solidFill>
                  <a:schemeClr val="accent6"/>
                </a:solidFill>
                <a:latin typeface="Times New Roman"/>
                <a:ea typeface="Times New Roman"/>
                <a:cs typeface="Times New Roman"/>
                <a:sym typeface="Times New Roman"/>
              </a:rPr>
              <a:t>ABOUT</a:t>
            </a:r>
            <a:r>
              <a:rPr lang="en-US" sz="3200" b="1" i="0" u="none" strike="noStrike" cap="none" dirty="0">
                <a:solidFill>
                  <a:srgbClr val="1F8084"/>
                </a:solidFill>
                <a:latin typeface="Times New Roman"/>
                <a:ea typeface="Times New Roman"/>
                <a:cs typeface="Times New Roman"/>
                <a:sym typeface="Times New Roman"/>
              </a:rPr>
              <a:t> </a:t>
            </a:r>
            <a:r>
              <a:rPr lang="en-US" sz="3200" b="1" i="0" u="none" strike="noStrike" cap="none" dirty="0">
                <a:solidFill>
                  <a:schemeClr val="accent6"/>
                </a:solidFill>
                <a:latin typeface="Times New Roman"/>
                <a:ea typeface="Times New Roman"/>
                <a:cs typeface="Times New Roman"/>
                <a:sym typeface="Times New Roman"/>
              </a:rPr>
              <a:t>US</a:t>
            </a:r>
            <a:endParaRPr sz="3200" b="1" i="0" u="none" strike="noStrike" cap="none" dirty="0">
              <a:solidFill>
                <a:schemeClr val="accent6"/>
              </a:solidFill>
              <a:latin typeface="Times New Roman"/>
              <a:ea typeface="Times New Roman"/>
              <a:cs typeface="Times New Roman"/>
              <a:sym typeface="Times New Roman"/>
            </a:endParaRPr>
          </a:p>
        </p:txBody>
      </p:sp>
      <p:sp>
        <p:nvSpPr>
          <p:cNvPr id="636" name="Google Shape;636;p65"/>
          <p:cNvSpPr/>
          <p:nvPr/>
        </p:nvSpPr>
        <p:spPr>
          <a:xfrm>
            <a:off x="1" y="6400800"/>
            <a:ext cx="12192000" cy="457200"/>
          </a:xfrm>
          <a:prstGeom prst="rect">
            <a:avLst/>
          </a:prstGeom>
          <a:solidFill>
            <a:srgbClr val="FFFF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7" name="Google Shape;637;p65"/>
          <p:cNvSpPr/>
          <p:nvPr/>
        </p:nvSpPr>
        <p:spPr>
          <a:xfrm>
            <a:off x="0" y="6341936"/>
            <a:ext cx="12192000" cy="66000"/>
          </a:xfrm>
          <a:prstGeom prst="rect">
            <a:avLst/>
          </a:prstGeom>
          <a:solidFill>
            <a:srgbClr val="7C7F7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l="3813" t="5909" r="3128" b="5985"/>
          <a:stretch/>
        </p:blipFill>
        <p:spPr>
          <a:xfrm>
            <a:off x="383458" y="920002"/>
            <a:ext cx="11503742" cy="5117004"/>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641"/>
        <p:cNvGrpSpPr/>
        <p:nvPr/>
      </p:nvGrpSpPr>
      <p:grpSpPr>
        <a:xfrm>
          <a:off x="0" y="0"/>
          <a:ext cx="0" cy="0"/>
          <a:chOff x="0" y="0"/>
          <a:chExt cx="0" cy="0"/>
        </a:xfrm>
      </p:grpSpPr>
      <p:sp>
        <p:nvSpPr>
          <p:cNvPr id="642" name="Google Shape;642;p66"/>
          <p:cNvSpPr txBox="1"/>
          <p:nvPr/>
        </p:nvSpPr>
        <p:spPr>
          <a:xfrm>
            <a:off x="2587729" y="334928"/>
            <a:ext cx="7013400" cy="5850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3200" b="1" i="0" u="none" strike="noStrike" cap="none" dirty="0">
                <a:solidFill>
                  <a:srgbClr val="92D050"/>
                </a:solidFill>
                <a:latin typeface="Times New Roman"/>
                <a:ea typeface="Times New Roman"/>
                <a:cs typeface="Times New Roman"/>
                <a:sym typeface="Times New Roman"/>
              </a:rPr>
              <a:t>OUR</a:t>
            </a:r>
            <a:r>
              <a:rPr lang="en-US" sz="3200" b="1" i="0" u="none" strike="noStrike" cap="none" dirty="0">
                <a:solidFill>
                  <a:srgbClr val="1F8084"/>
                </a:solidFill>
                <a:latin typeface="Times New Roman"/>
                <a:ea typeface="Times New Roman"/>
                <a:cs typeface="Times New Roman"/>
                <a:sym typeface="Times New Roman"/>
              </a:rPr>
              <a:t> </a:t>
            </a:r>
            <a:r>
              <a:rPr lang="en-US" sz="3200" b="1" i="0" u="none" strike="noStrike" cap="none" dirty="0">
                <a:solidFill>
                  <a:srgbClr val="92D050"/>
                </a:solidFill>
                <a:latin typeface="Times New Roman"/>
                <a:ea typeface="Times New Roman"/>
                <a:cs typeface="Times New Roman"/>
                <a:sym typeface="Times New Roman"/>
              </a:rPr>
              <a:t>MISSION</a:t>
            </a:r>
            <a:endParaRPr sz="3200" b="1" i="0" u="none" strike="noStrike" cap="none" dirty="0">
              <a:solidFill>
                <a:srgbClr val="92D050"/>
              </a:solidFill>
              <a:latin typeface="Times New Roman"/>
              <a:ea typeface="Times New Roman"/>
              <a:cs typeface="Times New Roman"/>
              <a:sym typeface="Times New Roman"/>
            </a:endParaRPr>
          </a:p>
        </p:txBody>
      </p:sp>
      <p:sp>
        <p:nvSpPr>
          <p:cNvPr id="644" name="Google Shape;644;p66"/>
          <p:cNvSpPr/>
          <p:nvPr/>
        </p:nvSpPr>
        <p:spPr>
          <a:xfrm>
            <a:off x="1" y="6420465"/>
            <a:ext cx="12192000" cy="457200"/>
          </a:xfrm>
          <a:prstGeom prst="rect">
            <a:avLst/>
          </a:prstGeom>
          <a:solidFill>
            <a:srgbClr val="FFFF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5" name="Google Shape;645;p66"/>
          <p:cNvSpPr/>
          <p:nvPr/>
        </p:nvSpPr>
        <p:spPr>
          <a:xfrm>
            <a:off x="0" y="6341936"/>
            <a:ext cx="12192000" cy="66000"/>
          </a:xfrm>
          <a:prstGeom prst="rect">
            <a:avLst/>
          </a:prstGeom>
          <a:solidFill>
            <a:srgbClr val="7C7F7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4496" t="6430" r="4204" b="11198"/>
          <a:stretch/>
        </p:blipFill>
        <p:spPr>
          <a:xfrm>
            <a:off x="393290" y="932457"/>
            <a:ext cx="11336594" cy="5212704"/>
          </a:xfrm>
          <a:prstGeom prst="rect">
            <a:avLst/>
          </a:prstGeom>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649"/>
        <p:cNvGrpSpPr/>
        <p:nvPr/>
      </p:nvGrpSpPr>
      <p:grpSpPr>
        <a:xfrm>
          <a:off x="0" y="0"/>
          <a:ext cx="0" cy="0"/>
          <a:chOff x="0" y="0"/>
          <a:chExt cx="0" cy="0"/>
        </a:xfrm>
      </p:grpSpPr>
      <p:sp>
        <p:nvSpPr>
          <p:cNvPr id="651" name="Google Shape;651;p67"/>
          <p:cNvSpPr/>
          <p:nvPr/>
        </p:nvSpPr>
        <p:spPr>
          <a:xfrm>
            <a:off x="1" y="6420465"/>
            <a:ext cx="12192000" cy="457200"/>
          </a:xfrm>
          <a:prstGeom prst="rect">
            <a:avLst/>
          </a:prstGeom>
          <a:solidFill>
            <a:srgbClr val="FFFF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2" name="Google Shape;652;p67"/>
          <p:cNvSpPr/>
          <p:nvPr/>
        </p:nvSpPr>
        <p:spPr>
          <a:xfrm>
            <a:off x="0" y="6341936"/>
            <a:ext cx="12192000" cy="66000"/>
          </a:xfrm>
          <a:prstGeom prst="rect">
            <a:avLst/>
          </a:prstGeom>
          <a:solidFill>
            <a:srgbClr val="7C7F7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4399" t="5387" r="2835" b="5464"/>
          <a:stretch/>
        </p:blipFill>
        <p:spPr>
          <a:xfrm>
            <a:off x="314632" y="540775"/>
            <a:ext cx="11464413" cy="5604386"/>
          </a:xfrm>
          <a:prstGeom prst="rect">
            <a:avLst/>
          </a:prstGeom>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656"/>
        <p:cNvGrpSpPr/>
        <p:nvPr/>
      </p:nvGrpSpPr>
      <p:grpSpPr>
        <a:xfrm>
          <a:off x="0" y="0"/>
          <a:ext cx="0" cy="0"/>
          <a:chOff x="0" y="0"/>
          <a:chExt cx="0" cy="0"/>
        </a:xfrm>
      </p:grpSpPr>
      <p:sp>
        <p:nvSpPr>
          <p:cNvPr id="657" name="Google Shape;657;p68"/>
          <p:cNvSpPr txBox="1"/>
          <p:nvPr/>
        </p:nvSpPr>
        <p:spPr>
          <a:xfrm>
            <a:off x="2098567" y="73631"/>
            <a:ext cx="7670400" cy="5850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3200" b="1" i="0" u="none" strike="noStrike" cap="none" dirty="0">
                <a:solidFill>
                  <a:schemeClr val="accent6"/>
                </a:solidFill>
                <a:latin typeface="Times New Roman"/>
                <a:ea typeface="Times New Roman"/>
                <a:cs typeface="Times New Roman"/>
                <a:sym typeface="Times New Roman"/>
              </a:rPr>
              <a:t>CONTACT</a:t>
            </a:r>
            <a:r>
              <a:rPr lang="en-US" sz="3200" b="1" i="0" u="none" strike="noStrike" cap="none" dirty="0">
                <a:solidFill>
                  <a:srgbClr val="1F8084"/>
                </a:solidFill>
                <a:latin typeface="Times New Roman"/>
                <a:ea typeface="Times New Roman"/>
                <a:cs typeface="Times New Roman"/>
                <a:sym typeface="Times New Roman"/>
              </a:rPr>
              <a:t> </a:t>
            </a:r>
            <a:r>
              <a:rPr lang="en-US" sz="3200" b="1" i="0" u="none" strike="noStrike" cap="none" dirty="0">
                <a:solidFill>
                  <a:schemeClr val="accent6"/>
                </a:solidFill>
                <a:latin typeface="Times New Roman"/>
                <a:ea typeface="Times New Roman"/>
                <a:cs typeface="Times New Roman"/>
                <a:sym typeface="Times New Roman"/>
              </a:rPr>
              <a:t>US</a:t>
            </a:r>
            <a:endParaRPr sz="3200" b="1" i="0" u="none" strike="noStrike" cap="none" dirty="0">
              <a:solidFill>
                <a:schemeClr val="accent6"/>
              </a:solidFill>
              <a:latin typeface="Times New Roman"/>
              <a:ea typeface="Times New Roman"/>
              <a:cs typeface="Times New Roman"/>
              <a:sym typeface="Times New Roman"/>
            </a:endParaRPr>
          </a:p>
        </p:txBody>
      </p:sp>
      <p:sp>
        <p:nvSpPr>
          <p:cNvPr id="659" name="Google Shape;659;p68"/>
          <p:cNvSpPr/>
          <p:nvPr/>
        </p:nvSpPr>
        <p:spPr>
          <a:xfrm>
            <a:off x="1" y="6440128"/>
            <a:ext cx="12192000" cy="457200"/>
          </a:xfrm>
          <a:prstGeom prst="rect">
            <a:avLst/>
          </a:prstGeom>
          <a:solidFill>
            <a:srgbClr val="FFFF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0" name="Google Shape;660;p68"/>
          <p:cNvSpPr/>
          <p:nvPr/>
        </p:nvSpPr>
        <p:spPr>
          <a:xfrm>
            <a:off x="0" y="6341936"/>
            <a:ext cx="12192000" cy="66000"/>
          </a:xfrm>
          <a:prstGeom prst="rect">
            <a:avLst/>
          </a:prstGeom>
          <a:solidFill>
            <a:srgbClr val="7C7F7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t="5735" r="1369" b="5811"/>
          <a:stretch/>
        </p:blipFill>
        <p:spPr>
          <a:xfrm>
            <a:off x="373626" y="865240"/>
            <a:ext cx="11503742" cy="5112775"/>
          </a:xfrm>
          <a:prstGeom prst="rect">
            <a:avLst/>
          </a:prstGeom>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664"/>
        <p:cNvGrpSpPr/>
        <p:nvPr/>
      </p:nvGrpSpPr>
      <p:grpSpPr>
        <a:xfrm>
          <a:off x="0" y="0"/>
          <a:ext cx="0" cy="0"/>
          <a:chOff x="0" y="0"/>
          <a:chExt cx="0" cy="0"/>
        </a:xfrm>
      </p:grpSpPr>
      <p:sp>
        <p:nvSpPr>
          <p:cNvPr id="665" name="Google Shape;665;p69"/>
          <p:cNvSpPr/>
          <p:nvPr/>
        </p:nvSpPr>
        <p:spPr>
          <a:xfrm>
            <a:off x="0" y="6427601"/>
            <a:ext cx="12192000" cy="457200"/>
          </a:xfrm>
          <a:prstGeom prst="rect">
            <a:avLst/>
          </a:prstGeom>
          <a:solidFill>
            <a:srgbClr val="FFFF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6" name="Google Shape;666;p69"/>
          <p:cNvSpPr/>
          <p:nvPr/>
        </p:nvSpPr>
        <p:spPr>
          <a:xfrm>
            <a:off x="0" y="6341936"/>
            <a:ext cx="12192000" cy="66000"/>
          </a:xfrm>
          <a:prstGeom prst="rect">
            <a:avLst/>
          </a:prstGeom>
          <a:solidFill>
            <a:srgbClr val="7C7F7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026" name="Picture 2" descr="Thank You PPT Slid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75559" y="227441"/>
            <a:ext cx="7920000" cy="594000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18"/>
          <p:cNvSpPr txBox="1"/>
          <p:nvPr/>
        </p:nvSpPr>
        <p:spPr>
          <a:xfrm>
            <a:off x="4348695" y="235775"/>
            <a:ext cx="4071300" cy="585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dirty="0">
                <a:solidFill>
                  <a:srgbClr val="92D050"/>
                </a:solidFill>
                <a:latin typeface="Times New Roman"/>
                <a:ea typeface="Times New Roman"/>
                <a:cs typeface="Times New Roman"/>
                <a:sym typeface="Times New Roman"/>
              </a:rPr>
              <a:t>DEPENDENCIES</a:t>
            </a:r>
            <a:r>
              <a:rPr lang="en-US" sz="3200" b="1" i="0" u="none" strike="noStrike" cap="none" dirty="0">
                <a:solidFill>
                  <a:srgbClr val="1F8084"/>
                </a:solidFill>
                <a:latin typeface="Times New Roman"/>
                <a:ea typeface="Times New Roman"/>
                <a:cs typeface="Times New Roman"/>
                <a:sym typeface="Times New Roman"/>
              </a:rPr>
              <a:t> </a:t>
            </a:r>
            <a:endParaRPr sz="3200" b="0" i="0" u="none" strike="noStrike" cap="none" dirty="0">
              <a:solidFill>
                <a:srgbClr val="1F8084"/>
              </a:solidFill>
              <a:latin typeface="Calibri"/>
              <a:ea typeface="Calibri"/>
              <a:cs typeface="Calibri"/>
              <a:sym typeface="Calibri"/>
            </a:endParaRPr>
          </a:p>
        </p:txBody>
      </p:sp>
      <p:sp>
        <p:nvSpPr>
          <p:cNvPr id="202" name="Google Shape;202;p18"/>
          <p:cNvSpPr/>
          <p:nvPr/>
        </p:nvSpPr>
        <p:spPr>
          <a:xfrm>
            <a:off x="1" y="6407936"/>
            <a:ext cx="12192000" cy="491161"/>
          </a:xfrm>
          <a:prstGeom prst="rect">
            <a:avLst/>
          </a:prstGeom>
          <a:solidFill>
            <a:srgbClr val="FFFF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 name="Google Shape;203;p18"/>
          <p:cNvSpPr/>
          <p:nvPr/>
        </p:nvSpPr>
        <p:spPr>
          <a:xfrm>
            <a:off x="0" y="6341936"/>
            <a:ext cx="12192000" cy="66000"/>
          </a:xfrm>
          <a:prstGeom prst="rect">
            <a:avLst/>
          </a:prstGeom>
          <a:solidFill>
            <a:srgbClr val="7C7F7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 name="Google Shape;204;p18"/>
          <p:cNvSpPr txBox="1"/>
          <p:nvPr/>
        </p:nvSpPr>
        <p:spPr>
          <a:xfrm>
            <a:off x="1310850" y="1561079"/>
            <a:ext cx="7994400" cy="3937800"/>
          </a:xfrm>
          <a:prstGeom prst="rect">
            <a:avLst/>
          </a:prstGeom>
          <a:noFill/>
          <a:ln>
            <a:noFill/>
          </a:ln>
        </p:spPr>
        <p:txBody>
          <a:bodyPr spcFirstLastPara="1" wrap="square" lIns="91425" tIns="91425" rIns="91425" bIns="91425" anchor="t" anchorCtr="0">
            <a:noAutofit/>
          </a:bodyPr>
          <a:lstStyle/>
          <a:p>
            <a:pPr marL="457200" marR="0" lvl="0" indent="-393700" algn="l" rtl="0">
              <a:lnSpc>
                <a:spcPct val="100000"/>
              </a:lnSpc>
              <a:spcBef>
                <a:spcPts val="0"/>
              </a:spcBef>
              <a:spcAft>
                <a:spcPts val="0"/>
              </a:spcAft>
              <a:buClr>
                <a:schemeClr val="dk1"/>
              </a:buClr>
              <a:buSzPts val="2600"/>
              <a:buFont typeface="Times New Roman"/>
              <a:buChar char="●"/>
            </a:pPr>
            <a:r>
              <a:rPr lang="en-US" sz="2600" b="0" i="0" u="none" strike="noStrike" cap="none" dirty="0">
                <a:solidFill>
                  <a:schemeClr val="dk1"/>
                </a:solidFill>
                <a:latin typeface="Times New Roman"/>
                <a:ea typeface="Times New Roman"/>
                <a:cs typeface="Times New Roman"/>
                <a:sym typeface="Times New Roman"/>
              </a:rPr>
              <a:t>Spring-Boot Dev Tools </a:t>
            </a:r>
            <a:endParaRPr sz="2600" b="0" i="0" u="none" strike="noStrike" cap="none" dirty="0">
              <a:solidFill>
                <a:schemeClr val="dk1"/>
              </a:solidFill>
              <a:latin typeface="Times New Roman"/>
              <a:ea typeface="Times New Roman"/>
              <a:cs typeface="Times New Roman"/>
              <a:sym typeface="Times New Roman"/>
            </a:endParaRPr>
          </a:p>
          <a:p>
            <a:pPr marL="457200" marR="0" lvl="0" indent="-393700" algn="l" rtl="0">
              <a:lnSpc>
                <a:spcPct val="100000"/>
              </a:lnSpc>
              <a:spcBef>
                <a:spcPts val="0"/>
              </a:spcBef>
              <a:spcAft>
                <a:spcPts val="0"/>
              </a:spcAft>
              <a:buClr>
                <a:schemeClr val="dk1"/>
              </a:buClr>
              <a:buSzPts val="2600"/>
              <a:buFont typeface="Times New Roman"/>
              <a:buChar char="●"/>
            </a:pPr>
            <a:r>
              <a:rPr lang="en-US" sz="2600" b="0" i="0" u="none" strike="noStrike" cap="none" dirty="0">
                <a:solidFill>
                  <a:schemeClr val="dk1"/>
                </a:solidFill>
                <a:latin typeface="Times New Roman"/>
                <a:ea typeface="Times New Roman"/>
                <a:cs typeface="Times New Roman"/>
                <a:sym typeface="Times New Roman"/>
              </a:rPr>
              <a:t>My SQL-Connector </a:t>
            </a:r>
            <a:endParaRPr sz="2600" b="0" i="0" u="none" strike="noStrike" cap="none" dirty="0">
              <a:solidFill>
                <a:schemeClr val="dk1"/>
              </a:solidFill>
              <a:latin typeface="Times New Roman"/>
              <a:ea typeface="Times New Roman"/>
              <a:cs typeface="Times New Roman"/>
              <a:sym typeface="Times New Roman"/>
            </a:endParaRPr>
          </a:p>
          <a:p>
            <a:pPr marL="457200" marR="0" lvl="0" indent="-393700" algn="l" rtl="0">
              <a:lnSpc>
                <a:spcPct val="100000"/>
              </a:lnSpc>
              <a:spcBef>
                <a:spcPts val="0"/>
              </a:spcBef>
              <a:spcAft>
                <a:spcPts val="0"/>
              </a:spcAft>
              <a:buClr>
                <a:schemeClr val="dk1"/>
              </a:buClr>
              <a:buSzPts val="2600"/>
              <a:buFont typeface="Times New Roman"/>
              <a:buChar char="●"/>
            </a:pPr>
            <a:r>
              <a:rPr lang="en-US" sz="2600" b="0" i="0" u="none" strike="noStrike" cap="none" dirty="0">
                <a:solidFill>
                  <a:schemeClr val="dk1"/>
                </a:solidFill>
                <a:latin typeface="Times New Roman"/>
                <a:ea typeface="Times New Roman"/>
                <a:cs typeface="Times New Roman"/>
                <a:sym typeface="Times New Roman"/>
              </a:rPr>
              <a:t>Spring Starter Security </a:t>
            </a:r>
            <a:endParaRPr sz="2600" b="0" i="0" u="none" strike="noStrike" cap="none" dirty="0">
              <a:solidFill>
                <a:schemeClr val="dk1"/>
              </a:solidFill>
              <a:latin typeface="Times New Roman"/>
              <a:ea typeface="Times New Roman"/>
              <a:cs typeface="Times New Roman"/>
              <a:sym typeface="Times New Roman"/>
            </a:endParaRPr>
          </a:p>
          <a:p>
            <a:pPr marL="457200" marR="0" lvl="0" indent="-393700" algn="l" rtl="0">
              <a:lnSpc>
                <a:spcPct val="100000"/>
              </a:lnSpc>
              <a:spcBef>
                <a:spcPts val="0"/>
              </a:spcBef>
              <a:spcAft>
                <a:spcPts val="0"/>
              </a:spcAft>
              <a:buClr>
                <a:schemeClr val="dk1"/>
              </a:buClr>
              <a:buSzPts val="2600"/>
              <a:buFont typeface="Times New Roman"/>
              <a:buChar char="●"/>
            </a:pPr>
            <a:r>
              <a:rPr lang="en-US" sz="2600" b="0" i="0" u="none" strike="noStrike" cap="none" dirty="0">
                <a:solidFill>
                  <a:schemeClr val="dk1"/>
                </a:solidFill>
                <a:latin typeface="Times New Roman"/>
                <a:ea typeface="Times New Roman"/>
                <a:cs typeface="Times New Roman"/>
                <a:sym typeface="Times New Roman"/>
              </a:rPr>
              <a:t>Spring-Boot Data JPA</a:t>
            </a:r>
            <a:endParaRPr sz="2600" b="0" i="0" u="none" strike="noStrike" cap="none" dirty="0">
              <a:solidFill>
                <a:schemeClr val="dk1"/>
              </a:solidFill>
              <a:latin typeface="Times New Roman"/>
              <a:ea typeface="Times New Roman"/>
              <a:cs typeface="Times New Roman"/>
              <a:sym typeface="Times New Roman"/>
            </a:endParaRPr>
          </a:p>
          <a:p>
            <a:pPr marL="457200" marR="0" lvl="0" indent="-393700" algn="l" rtl="0">
              <a:lnSpc>
                <a:spcPct val="100000"/>
              </a:lnSpc>
              <a:spcBef>
                <a:spcPts val="0"/>
              </a:spcBef>
              <a:spcAft>
                <a:spcPts val="0"/>
              </a:spcAft>
              <a:buClr>
                <a:schemeClr val="dk1"/>
              </a:buClr>
              <a:buSzPts val="2600"/>
              <a:buFont typeface="Times New Roman"/>
              <a:buChar char="●"/>
            </a:pPr>
            <a:r>
              <a:rPr lang="en-US" sz="2600" b="0" i="0" u="none" strike="noStrike" cap="none" dirty="0">
                <a:solidFill>
                  <a:schemeClr val="dk1"/>
                </a:solidFill>
                <a:latin typeface="Times New Roman"/>
                <a:ea typeface="Times New Roman"/>
                <a:cs typeface="Times New Roman"/>
                <a:sym typeface="Times New Roman"/>
              </a:rPr>
              <a:t>Spring-Web</a:t>
            </a:r>
            <a:endParaRPr sz="2600" b="0" i="0" u="none" strike="noStrike" cap="none" dirty="0">
              <a:solidFill>
                <a:schemeClr val="dk1"/>
              </a:solidFill>
              <a:latin typeface="Times New Roman"/>
              <a:ea typeface="Times New Roman"/>
              <a:cs typeface="Times New Roman"/>
              <a:sym typeface="Times New Roman"/>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08"/>
        <p:cNvGrpSpPr/>
        <p:nvPr/>
      </p:nvGrpSpPr>
      <p:grpSpPr>
        <a:xfrm>
          <a:off x="0" y="0"/>
          <a:ext cx="0" cy="0"/>
          <a:chOff x="0" y="0"/>
          <a:chExt cx="0" cy="0"/>
        </a:xfrm>
      </p:grpSpPr>
      <p:sp>
        <p:nvSpPr>
          <p:cNvPr id="209" name="Google Shape;209;p19"/>
          <p:cNvSpPr/>
          <p:nvPr/>
        </p:nvSpPr>
        <p:spPr>
          <a:xfrm>
            <a:off x="3175" y="6400800"/>
            <a:ext cx="12188700" cy="4572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0" name="Google Shape;210;p19"/>
          <p:cNvSpPr/>
          <p:nvPr/>
        </p:nvSpPr>
        <p:spPr>
          <a:xfrm>
            <a:off x="15" y="6334316"/>
            <a:ext cx="12188700" cy="639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211" name="Google Shape;211;p19"/>
          <p:cNvCxnSpPr/>
          <p:nvPr/>
        </p:nvCxnSpPr>
        <p:spPr>
          <a:xfrm>
            <a:off x="1207658" y="4343400"/>
            <a:ext cx="9875400" cy="0"/>
          </a:xfrm>
          <a:prstGeom prst="straightConnector1">
            <a:avLst/>
          </a:prstGeom>
          <a:noFill/>
          <a:ln w="9525" cap="flat" cmpd="sng">
            <a:solidFill>
              <a:srgbClr val="7F7F7F"/>
            </a:solidFill>
            <a:prstDash val="solid"/>
            <a:round/>
            <a:headEnd type="none" w="sm" len="sm"/>
            <a:tailEnd type="none" w="sm" len="sm"/>
          </a:ln>
        </p:spPr>
      </p:cxnSp>
      <p:pic>
        <p:nvPicPr>
          <p:cNvPr id="212" name="Google Shape;212;p19"/>
          <p:cNvPicPr preferRelativeResize="0"/>
          <p:nvPr/>
        </p:nvPicPr>
        <p:blipFill rotWithShape="1">
          <a:blip r:embed="rId3">
            <a:alphaModFix/>
          </a:blip>
          <a:srcRect l="1164" t="8386" r="938" b="6454"/>
          <a:stretch/>
        </p:blipFill>
        <p:spPr>
          <a:xfrm>
            <a:off x="504775" y="1681687"/>
            <a:ext cx="11060025" cy="3488275"/>
          </a:xfrm>
          <a:prstGeom prst="rect">
            <a:avLst/>
          </a:prstGeom>
          <a:noFill/>
          <a:ln>
            <a:noFill/>
          </a:ln>
        </p:spPr>
      </p:pic>
      <p:sp>
        <p:nvSpPr>
          <p:cNvPr id="213" name="Google Shape;213;p19"/>
          <p:cNvSpPr/>
          <p:nvPr/>
        </p:nvSpPr>
        <p:spPr>
          <a:xfrm>
            <a:off x="1500" y="6466875"/>
            <a:ext cx="12189000" cy="391200"/>
          </a:xfrm>
          <a:prstGeom prst="rect">
            <a:avLst/>
          </a:prstGeom>
          <a:solidFill>
            <a:srgbClr val="1F808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4" name="Google Shape;214;p19"/>
          <p:cNvSpPr/>
          <p:nvPr/>
        </p:nvSpPr>
        <p:spPr>
          <a:xfrm>
            <a:off x="0" y="6441896"/>
            <a:ext cx="12192000" cy="457200"/>
          </a:xfrm>
          <a:prstGeom prst="rect">
            <a:avLst/>
          </a:prstGeom>
          <a:solidFill>
            <a:srgbClr val="FFFF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5" name="Google Shape;215;p19"/>
          <p:cNvSpPr/>
          <p:nvPr/>
        </p:nvSpPr>
        <p:spPr>
          <a:xfrm>
            <a:off x="0" y="6341936"/>
            <a:ext cx="12192000" cy="66000"/>
          </a:xfrm>
          <a:prstGeom prst="rect">
            <a:avLst/>
          </a:prstGeom>
          <a:solidFill>
            <a:srgbClr val="7C7F7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6" name="Google Shape;216;p19"/>
          <p:cNvSpPr txBox="1"/>
          <p:nvPr/>
        </p:nvSpPr>
        <p:spPr>
          <a:xfrm>
            <a:off x="1567026" y="441325"/>
            <a:ext cx="11187000" cy="832500"/>
          </a:xfrm>
          <a:prstGeom prst="rect">
            <a:avLst/>
          </a:prstGeom>
          <a:noFill/>
          <a:ln>
            <a:noFill/>
          </a:ln>
        </p:spPr>
        <p:txBody>
          <a:bodyPr spcFirstLastPara="1" wrap="square" lIns="91425" tIns="91425" rIns="91425" bIns="91425" anchor="t" anchorCtr="0">
            <a:noAutofit/>
          </a:bodyPr>
          <a:lstStyle/>
          <a:p>
            <a:pPr marL="0" marR="0" lvl="0" indent="0" algn="l" rtl="0">
              <a:lnSpc>
                <a:spcPct val="85000"/>
              </a:lnSpc>
              <a:spcBef>
                <a:spcPts val="0"/>
              </a:spcBef>
              <a:spcAft>
                <a:spcPts val="0"/>
              </a:spcAft>
              <a:buClr>
                <a:schemeClr val="dk1"/>
              </a:buClr>
              <a:buSzPts val="3600"/>
              <a:buFont typeface="Arial"/>
              <a:buNone/>
            </a:pPr>
            <a:r>
              <a:rPr lang="en-US" sz="3600" b="1" i="0" u="none" strike="noStrike" cap="none" dirty="0">
                <a:solidFill>
                  <a:srgbClr val="92D050"/>
                </a:solidFill>
                <a:latin typeface="Times New Roman"/>
                <a:ea typeface="Times New Roman"/>
                <a:cs typeface="Times New Roman"/>
                <a:sym typeface="Times New Roman"/>
              </a:rPr>
              <a:t>WEB</a:t>
            </a:r>
            <a:r>
              <a:rPr lang="en-US" sz="3600" b="1" i="0" u="none" strike="noStrike" cap="none" dirty="0">
                <a:solidFill>
                  <a:srgbClr val="1F8084"/>
                </a:solidFill>
                <a:latin typeface="Times New Roman"/>
                <a:ea typeface="Times New Roman"/>
                <a:cs typeface="Times New Roman"/>
                <a:sym typeface="Times New Roman"/>
              </a:rPr>
              <a:t> </a:t>
            </a:r>
            <a:r>
              <a:rPr lang="en-US" sz="3600" b="1" i="0" u="none" strike="noStrike" cap="none" dirty="0">
                <a:solidFill>
                  <a:srgbClr val="92D050"/>
                </a:solidFill>
                <a:latin typeface="Times New Roman"/>
                <a:ea typeface="Times New Roman"/>
                <a:cs typeface="Times New Roman"/>
                <a:sym typeface="Times New Roman"/>
              </a:rPr>
              <a:t>APPLICATION</a:t>
            </a:r>
            <a:r>
              <a:rPr lang="en-US" sz="3600" b="1" i="0" u="none" strike="noStrike" cap="none" dirty="0">
                <a:solidFill>
                  <a:srgbClr val="1F8084"/>
                </a:solidFill>
                <a:latin typeface="Times New Roman"/>
                <a:ea typeface="Times New Roman"/>
                <a:cs typeface="Times New Roman"/>
                <a:sym typeface="Times New Roman"/>
              </a:rPr>
              <a:t> </a:t>
            </a:r>
            <a:r>
              <a:rPr lang="en-US" sz="3600" b="1" i="0" u="none" strike="noStrike" cap="none" dirty="0">
                <a:solidFill>
                  <a:srgbClr val="92D050"/>
                </a:solidFill>
                <a:latin typeface="Times New Roman"/>
                <a:ea typeface="Times New Roman"/>
                <a:cs typeface="Times New Roman"/>
                <a:sym typeface="Times New Roman"/>
              </a:rPr>
              <a:t>BLOCK</a:t>
            </a:r>
            <a:r>
              <a:rPr lang="en-US" sz="3600" b="1" i="0" u="none" strike="noStrike" cap="none" dirty="0">
                <a:solidFill>
                  <a:srgbClr val="1F8084"/>
                </a:solidFill>
                <a:latin typeface="Times New Roman"/>
                <a:ea typeface="Times New Roman"/>
                <a:cs typeface="Times New Roman"/>
                <a:sym typeface="Times New Roman"/>
              </a:rPr>
              <a:t> </a:t>
            </a:r>
            <a:r>
              <a:rPr lang="en-US" sz="3600" b="1" i="0" u="none" strike="noStrike" cap="none" dirty="0">
                <a:solidFill>
                  <a:srgbClr val="92D050"/>
                </a:solidFill>
                <a:latin typeface="Times New Roman"/>
                <a:ea typeface="Times New Roman"/>
                <a:cs typeface="Times New Roman"/>
                <a:sym typeface="Times New Roman"/>
              </a:rPr>
              <a:t>DIAGRAM</a:t>
            </a:r>
            <a:endParaRPr sz="3600" b="0" i="0" u="none" strike="noStrike" cap="none" dirty="0">
              <a:solidFill>
                <a:srgbClr val="92D050"/>
              </a:solidFill>
              <a:latin typeface="Times New Roman"/>
              <a:ea typeface="Times New Roman"/>
              <a:cs typeface="Times New Roman"/>
              <a:sym typeface="Times New Roman"/>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pic>
        <p:nvPicPr>
          <p:cNvPr id="221" name="Google Shape;221;p20" descr="Schema EER"/>
          <p:cNvPicPr preferRelativeResize="0"/>
          <p:nvPr/>
        </p:nvPicPr>
        <p:blipFill rotWithShape="1">
          <a:blip r:embed="rId3">
            <a:alphaModFix/>
          </a:blip>
          <a:srcRect/>
          <a:stretch/>
        </p:blipFill>
        <p:spPr>
          <a:xfrm>
            <a:off x="679450" y="1091975"/>
            <a:ext cx="10105725" cy="4847300"/>
          </a:xfrm>
          <a:prstGeom prst="rect">
            <a:avLst/>
          </a:prstGeom>
          <a:noFill/>
          <a:ln>
            <a:noFill/>
          </a:ln>
        </p:spPr>
      </p:pic>
      <p:sp>
        <p:nvSpPr>
          <p:cNvPr id="222" name="Google Shape;222;p20"/>
          <p:cNvSpPr txBox="1"/>
          <p:nvPr/>
        </p:nvSpPr>
        <p:spPr>
          <a:xfrm>
            <a:off x="4528277" y="336600"/>
            <a:ext cx="3984000" cy="6465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600" b="1" i="0" u="none" strike="noStrike" cap="none" dirty="0">
                <a:solidFill>
                  <a:srgbClr val="92D050"/>
                </a:solidFill>
                <a:latin typeface="Times New Roman"/>
                <a:ea typeface="Times New Roman"/>
                <a:cs typeface="Times New Roman"/>
                <a:sym typeface="Times New Roman"/>
              </a:rPr>
              <a:t>ER</a:t>
            </a:r>
            <a:r>
              <a:rPr lang="en-US" sz="3600" b="1" i="0" u="none" strike="noStrike" cap="none" dirty="0">
                <a:solidFill>
                  <a:srgbClr val="1F8084"/>
                </a:solidFill>
                <a:latin typeface="Times New Roman"/>
                <a:ea typeface="Times New Roman"/>
                <a:cs typeface="Times New Roman"/>
                <a:sym typeface="Times New Roman"/>
              </a:rPr>
              <a:t> </a:t>
            </a:r>
            <a:r>
              <a:rPr lang="en-US" sz="3600" b="1" i="0" u="none" strike="noStrike" cap="none" dirty="0">
                <a:solidFill>
                  <a:srgbClr val="92D050"/>
                </a:solidFill>
                <a:latin typeface="Times New Roman"/>
                <a:ea typeface="Times New Roman"/>
                <a:cs typeface="Times New Roman"/>
                <a:sym typeface="Times New Roman"/>
              </a:rPr>
              <a:t>DIAGRAM</a:t>
            </a:r>
            <a:endParaRPr sz="3600" b="0" i="0" u="none" strike="noStrike" cap="none" dirty="0">
              <a:solidFill>
                <a:srgbClr val="92D050"/>
              </a:solidFill>
              <a:latin typeface="Times New Roman"/>
              <a:ea typeface="Times New Roman"/>
              <a:cs typeface="Times New Roman"/>
              <a:sym typeface="Times New Roman"/>
            </a:endParaRPr>
          </a:p>
        </p:txBody>
      </p:sp>
      <p:sp>
        <p:nvSpPr>
          <p:cNvPr id="223" name="Google Shape;223;p20"/>
          <p:cNvSpPr/>
          <p:nvPr/>
        </p:nvSpPr>
        <p:spPr>
          <a:xfrm>
            <a:off x="1" y="6400800"/>
            <a:ext cx="12192000" cy="457200"/>
          </a:xfrm>
          <a:prstGeom prst="rect">
            <a:avLst/>
          </a:prstGeom>
          <a:solidFill>
            <a:srgbClr val="FFFF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4" name="Google Shape;224;p20"/>
          <p:cNvSpPr/>
          <p:nvPr/>
        </p:nvSpPr>
        <p:spPr>
          <a:xfrm>
            <a:off x="0" y="6341936"/>
            <a:ext cx="12192000" cy="66000"/>
          </a:xfrm>
          <a:prstGeom prst="rect">
            <a:avLst/>
          </a:prstGeom>
          <a:solidFill>
            <a:srgbClr val="7C7F7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28"/>
        <p:cNvGrpSpPr/>
        <p:nvPr/>
      </p:nvGrpSpPr>
      <p:grpSpPr>
        <a:xfrm>
          <a:off x="0" y="0"/>
          <a:ext cx="0" cy="0"/>
          <a:chOff x="0" y="0"/>
          <a:chExt cx="0" cy="0"/>
        </a:xfrm>
      </p:grpSpPr>
      <p:sp>
        <p:nvSpPr>
          <p:cNvPr id="229" name="Google Shape;229;p21"/>
          <p:cNvSpPr/>
          <p:nvPr/>
        </p:nvSpPr>
        <p:spPr>
          <a:xfrm>
            <a:off x="1" y="6400800"/>
            <a:ext cx="12192000" cy="4572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0" name="Google Shape;230;p21"/>
          <p:cNvSpPr/>
          <p:nvPr/>
        </p:nvSpPr>
        <p:spPr>
          <a:xfrm>
            <a:off x="0" y="6334316"/>
            <a:ext cx="12192001" cy="65998"/>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231" name="Google Shape;231;p21"/>
          <p:cNvCxnSpPr/>
          <p:nvPr/>
        </p:nvCxnSpPr>
        <p:spPr>
          <a:xfrm>
            <a:off x="1193532" y="1737845"/>
            <a:ext cx="9966960" cy="0"/>
          </a:xfrm>
          <a:prstGeom prst="straightConnector1">
            <a:avLst/>
          </a:prstGeom>
          <a:noFill/>
          <a:ln w="9525" cap="flat" cmpd="sng">
            <a:solidFill>
              <a:srgbClr val="7F7F7F"/>
            </a:solidFill>
            <a:prstDash val="solid"/>
            <a:round/>
            <a:headEnd type="none" w="sm" len="sm"/>
            <a:tailEnd type="none" w="sm" len="sm"/>
          </a:ln>
        </p:spPr>
      </p:cxnSp>
      <p:sp>
        <p:nvSpPr>
          <p:cNvPr id="232" name="Google Shape;232;p21"/>
          <p:cNvSpPr/>
          <p:nvPr/>
        </p:nvSpPr>
        <p:spPr>
          <a:xfrm>
            <a:off x="-49161" y="-19664"/>
            <a:ext cx="12192001" cy="633431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33" name="Google Shape;233;p21"/>
          <p:cNvSpPr txBox="1"/>
          <p:nvPr/>
        </p:nvSpPr>
        <p:spPr>
          <a:xfrm>
            <a:off x="3349475" y="177074"/>
            <a:ext cx="6575100" cy="961500"/>
          </a:xfrm>
          <a:prstGeom prst="rect">
            <a:avLst/>
          </a:prstGeom>
          <a:noFill/>
          <a:ln>
            <a:noFill/>
          </a:ln>
        </p:spPr>
        <p:txBody>
          <a:bodyPr spcFirstLastPara="1" wrap="square" lIns="91425" tIns="45700" rIns="91425" bIns="45700" anchor="b" anchorCtr="0">
            <a:normAutofit fontScale="85000" lnSpcReduction="10000"/>
          </a:bodyPr>
          <a:lstStyle/>
          <a:p>
            <a:pPr marL="0" marR="0" lvl="0" indent="0" algn="l" rtl="0">
              <a:lnSpc>
                <a:spcPct val="85000"/>
              </a:lnSpc>
              <a:spcBef>
                <a:spcPts val="0"/>
              </a:spcBef>
              <a:spcAft>
                <a:spcPts val="0"/>
              </a:spcAft>
              <a:buClr>
                <a:srgbClr val="000000"/>
              </a:buClr>
              <a:buSzPct val="100000"/>
              <a:buFont typeface="Arial"/>
              <a:buNone/>
            </a:pPr>
            <a:r>
              <a:rPr lang="en-US" sz="4800" b="1" i="0" u="none" strike="noStrike" cap="none" dirty="0">
                <a:solidFill>
                  <a:srgbClr val="92D050"/>
                </a:solidFill>
                <a:latin typeface="Times New Roman"/>
                <a:ea typeface="Times New Roman"/>
                <a:cs typeface="Times New Roman"/>
                <a:sym typeface="Times New Roman"/>
              </a:rPr>
              <a:t>MODULES</a:t>
            </a:r>
            <a:r>
              <a:rPr lang="en-US" sz="4800" b="1" i="0" u="none" strike="noStrike" cap="none" dirty="0">
                <a:solidFill>
                  <a:srgbClr val="1F8084"/>
                </a:solidFill>
                <a:latin typeface="Times New Roman"/>
                <a:ea typeface="Times New Roman"/>
                <a:cs typeface="Times New Roman"/>
                <a:sym typeface="Times New Roman"/>
              </a:rPr>
              <a:t> </a:t>
            </a:r>
            <a:r>
              <a:rPr lang="en-US" sz="4800" b="1" i="0" u="none" strike="noStrike" cap="none" dirty="0">
                <a:solidFill>
                  <a:srgbClr val="92D050"/>
                </a:solidFill>
                <a:latin typeface="Times New Roman"/>
                <a:ea typeface="Times New Roman"/>
                <a:cs typeface="Times New Roman"/>
                <a:sym typeface="Times New Roman"/>
              </a:rPr>
              <a:t>IN</a:t>
            </a:r>
            <a:r>
              <a:rPr lang="en-US" sz="4800" b="1" i="0" u="none" strike="noStrike" cap="none" dirty="0">
                <a:solidFill>
                  <a:srgbClr val="1F8084"/>
                </a:solidFill>
                <a:latin typeface="Times New Roman"/>
                <a:ea typeface="Times New Roman"/>
                <a:cs typeface="Times New Roman"/>
                <a:sym typeface="Times New Roman"/>
              </a:rPr>
              <a:t> </a:t>
            </a:r>
            <a:r>
              <a:rPr lang="en-US" sz="4800" b="1" i="0" u="none" strike="noStrike" cap="none" dirty="0">
                <a:solidFill>
                  <a:srgbClr val="92D050"/>
                </a:solidFill>
                <a:latin typeface="Times New Roman"/>
                <a:ea typeface="Times New Roman"/>
                <a:cs typeface="Times New Roman"/>
                <a:sym typeface="Times New Roman"/>
              </a:rPr>
              <a:t>BACKEND</a:t>
            </a:r>
            <a:r>
              <a:rPr lang="en-US" sz="4800" b="1" i="0" u="none" strike="noStrike" cap="none" dirty="0">
                <a:solidFill>
                  <a:srgbClr val="1F8084"/>
                </a:solidFill>
                <a:latin typeface="Times New Roman"/>
                <a:ea typeface="Times New Roman"/>
                <a:cs typeface="Times New Roman"/>
                <a:sym typeface="Times New Roman"/>
              </a:rPr>
              <a:t> </a:t>
            </a:r>
            <a:endParaRPr sz="4800" b="0" i="0" u="none" strike="noStrike" cap="none" dirty="0">
              <a:solidFill>
                <a:srgbClr val="1F8084"/>
              </a:solidFill>
              <a:latin typeface="Times New Roman"/>
              <a:ea typeface="Times New Roman"/>
              <a:cs typeface="Times New Roman"/>
              <a:sym typeface="Times New Roman"/>
            </a:endParaRPr>
          </a:p>
        </p:txBody>
      </p:sp>
      <p:sp>
        <p:nvSpPr>
          <p:cNvPr id="234" name="Google Shape;234;p21"/>
          <p:cNvSpPr txBox="1"/>
          <p:nvPr/>
        </p:nvSpPr>
        <p:spPr>
          <a:xfrm>
            <a:off x="7419349" y="1737838"/>
            <a:ext cx="4951500" cy="3670200"/>
          </a:xfrm>
          <a:prstGeom prst="rect">
            <a:avLst/>
          </a:prstGeom>
          <a:noFill/>
          <a:ln>
            <a:noFill/>
          </a:ln>
        </p:spPr>
        <p:txBody>
          <a:bodyPr spcFirstLastPara="1" wrap="square" lIns="0" tIns="45700" rIns="0" bIns="45700" anchor="t" anchorCtr="0">
            <a:noAutofit/>
          </a:bodyPr>
          <a:lstStyle/>
          <a:p>
            <a:pPr marL="457200" marR="0" lvl="0" indent="-393700" algn="l" rtl="0">
              <a:lnSpc>
                <a:spcPct val="90000"/>
              </a:lnSpc>
              <a:spcBef>
                <a:spcPts val="0"/>
              </a:spcBef>
              <a:spcAft>
                <a:spcPts val="0"/>
              </a:spcAft>
              <a:buClr>
                <a:schemeClr val="dk1"/>
              </a:buClr>
              <a:buSzPts val="2600"/>
              <a:buFont typeface="Times New Roman"/>
              <a:buChar char="●"/>
            </a:pPr>
            <a:r>
              <a:rPr lang="en-US" sz="2600" b="0" i="0" u="none" strike="noStrike" cap="none" dirty="0">
                <a:solidFill>
                  <a:schemeClr val="dk1"/>
                </a:solidFill>
                <a:latin typeface="Times New Roman"/>
                <a:ea typeface="Times New Roman"/>
                <a:cs typeface="Times New Roman"/>
                <a:sym typeface="Times New Roman"/>
              </a:rPr>
              <a:t>Entity</a:t>
            </a:r>
            <a:endParaRPr sz="2600" b="0" i="0" u="none" strike="noStrike" cap="none" dirty="0">
              <a:solidFill>
                <a:schemeClr val="dk1"/>
              </a:solidFill>
              <a:latin typeface="Times New Roman"/>
              <a:ea typeface="Times New Roman"/>
              <a:cs typeface="Times New Roman"/>
              <a:sym typeface="Times New Roman"/>
            </a:endParaRPr>
          </a:p>
          <a:p>
            <a:pPr marL="457200" marR="0" lvl="0" indent="-393700" algn="l" rtl="0">
              <a:lnSpc>
                <a:spcPct val="90000"/>
              </a:lnSpc>
              <a:spcBef>
                <a:spcPts val="0"/>
              </a:spcBef>
              <a:spcAft>
                <a:spcPts val="0"/>
              </a:spcAft>
              <a:buClr>
                <a:schemeClr val="dk1"/>
              </a:buClr>
              <a:buSzPts val="2600"/>
              <a:buFont typeface="Times New Roman"/>
              <a:buChar char="●"/>
            </a:pPr>
            <a:r>
              <a:rPr lang="en-US" sz="2600" b="0" i="0" u="none" strike="noStrike" cap="none" dirty="0">
                <a:solidFill>
                  <a:schemeClr val="dk1"/>
                </a:solidFill>
                <a:latin typeface="Times New Roman"/>
                <a:ea typeface="Times New Roman"/>
                <a:cs typeface="Times New Roman"/>
                <a:sym typeface="Times New Roman"/>
              </a:rPr>
              <a:t>Controller</a:t>
            </a:r>
            <a:endParaRPr sz="2600" b="0" i="0" u="none" strike="noStrike" cap="none" dirty="0">
              <a:solidFill>
                <a:schemeClr val="dk1"/>
              </a:solidFill>
              <a:latin typeface="Times New Roman"/>
              <a:ea typeface="Times New Roman"/>
              <a:cs typeface="Times New Roman"/>
              <a:sym typeface="Times New Roman"/>
            </a:endParaRPr>
          </a:p>
          <a:p>
            <a:pPr marL="457200" marR="0" lvl="0" indent="-393700" algn="l" rtl="0">
              <a:lnSpc>
                <a:spcPct val="90000"/>
              </a:lnSpc>
              <a:spcBef>
                <a:spcPts val="0"/>
              </a:spcBef>
              <a:spcAft>
                <a:spcPts val="0"/>
              </a:spcAft>
              <a:buClr>
                <a:schemeClr val="dk1"/>
              </a:buClr>
              <a:buSzPts val="2600"/>
              <a:buFont typeface="Times New Roman"/>
              <a:buChar char="●"/>
            </a:pPr>
            <a:r>
              <a:rPr lang="en-US" sz="2600" b="0" i="0" u="none" strike="noStrike" cap="none" dirty="0">
                <a:solidFill>
                  <a:schemeClr val="dk1"/>
                </a:solidFill>
                <a:latin typeface="Times New Roman"/>
                <a:ea typeface="Times New Roman"/>
                <a:cs typeface="Times New Roman"/>
                <a:sym typeface="Times New Roman"/>
              </a:rPr>
              <a:t>DAO</a:t>
            </a:r>
            <a:endParaRPr sz="2600" b="0" i="0" u="none" strike="noStrike" cap="none" dirty="0">
              <a:solidFill>
                <a:schemeClr val="dk1"/>
              </a:solidFill>
              <a:latin typeface="Times New Roman"/>
              <a:ea typeface="Times New Roman"/>
              <a:cs typeface="Times New Roman"/>
              <a:sym typeface="Times New Roman"/>
            </a:endParaRPr>
          </a:p>
          <a:p>
            <a:pPr marL="457200" marR="0" lvl="0" indent="-393700" algn="l" rtl="0">
              <a:lnSpc>
                <a:spcPct val="90000"/>
              </a:lnSpc>
              <a:spcBef>
                <a:spcPts val="0"/>
              </a:spcBef>
              <a:spcAft>
                <a:spcPts val="0"/>
              </a:spcAft>
              <a:buClr>
                <a:schemeClr val="dk1"/>
              </a:buClr>
              <a:buSzPts val="2600"/>
              <a:buFont typeface="Times New Roman"/>
              <a:buChar char="●"/>
            </a:pPr>
            <a:r>
              <a:rPr lang="en-US" sz="2600" b="0" i="0" u="none" strike="noStrike" cap="none" dirty="0">
                <a:solidFill>
                  <a:schemeClr val="dk1"/>
                </a:solidFill>
                <a:latin typeface="Times New Roman"/>
                <a:ea typeface="Times New Roman"/>
                <a:cs typeface="Times New Roman"/>
                <a:sym typeface="Times New Roman"/>
              </a:rPr>
              <a:t>Service</a:t>
            </a:r>
            <a:endParaRPr sz="2600" b="0" i="0" u="none" strike="noStrike" cap="none" dirty="0">
              <a:solidFill>
                <a:schemeClr val="dk1"/>
              </a:solidFill>
              <a:latin typeface="Times New Roman"/>
              <a:ea typeface="Times New Roman"/>
              <a:cs typeface="Times New Roman"/>
              <a:sym typeface="Times New Roman"/>
            </a:endParaRPr>
          </a:p>
          <a:p>
            <a:pPr marL="457200" marR="0" lvl="0" indent="-393700" algn="l" rtl="0">
              <a:lnSpc>
                <a:spcPct val="90000"/>
              </a:lnSpc>
              <a:spcBef>
                <a:spcPts val="0"/>
              </a:spcBef>
              <a:spcAft>
                <a:spcPts val="0"/>
              </a:spcAft>
              <a:buClr>
                <a:schemeClr val="dk1"/>
              </a:buClr>
              <a:buSzPts val="2600"/>
              <a:buFont typeface="Times New Roman"/>
              <a:buChar char="●"/>
            </a:pPr>
            <a:r>
              <a:rPr lang="en-US" sz="2600" b="0" i="0" u="none" strike="noStrike" cap="none" dirty="0">
                <a:solidFill>
                  <a:schemeClr val="dk1"/>
                </a:solidFill>
                <a:latin typeface="Times New Roman"/>
                <a:ea typeface="Times New Roman"/>
                <a:cs typeface="Times New Roman"/>
                <a:sym typeface="Times New Roman"/>
              </a:rPr>
              <a:t>Service Implementation (ServiceImpl</a:t>
            </a:r>
            <a:r>
              <a:rPr lang="en-US" sz="2600" b="0" i="0" u="none" strike="noStrike" cap="none" dirty="0" smtClean="0">
                <a:solidFill>
                  <a:schemeClr val="dk1"/>
                </a:solidFill>
                <a:latin typeface="Times New Roman"/>
                <a:ea typeface="Times New Roman"/>
                <a:cs typeface="Times New Roman"/>
                <a:sym typeface="Times New Roman"/>
              </a:rPr>
              <a:t>)</a:t>
            </a:r>
          </a:p>
          <a:p>
            <a:pPr marL="457200" indent="-393700">
              <a:lnSpc>
                <a:spcPct val="90000"/>
              </a:lnSpc>
              <a:buClr>
                <a:schemeClr val="dk1"/>
              </a:buClr>
              <a:buSzPts val="2600"/>
              <a:buFont typeface="Times New Roman"/>
              <a:buChar char="●"/>
            </a:pPr>
            <a:r>
              <a:rPr lang="en-US" sz="2600" dirty="0" smtClean="0">
                <a:solidFill>
                  <a:schemeClr val="dk1"/>
                </a:solidFill>
                <a:latin typeface="Times New Roman"/>
                <a:ea typeface="Times New Roman"/>
                <a:cs typeface="Times New Roman"/>
                <a:sym typeface="Times New Roman"/>
              </a:rPr>
              <a:t>Exceptions</a:t>
            </a:r>
            <a:endParaRPr sz="2600" b="0" i="0" u="none" strike="noStrike" cap="none" dirty="0">
              <a:solidFill>
                <a:schemeClr val="dk1"/>
              </a:solidFill>
              <a:latin typeface="Times New Roman"/>
              <a:ea typeface="Times New Roman"/>
              <a:cs typeface="Times New Roman"/>
              <a:sym typeface="Times New Roman"/>
            </a:endParaRPr>
          </a:p>
          <a:p>
            <a:pPr marL="457200" marR="0" lvl="0" indent="-393700" algn="l" rtl="0">
              <a:lnSpc>
                <a:spcPct val="90000"/>
              </a:lnSpc>
              <a:spcBef>
                <a:spcPts val="0"/>
              </a:spcBef>
              <a:spcAft>
                <a:spcPts val="0"/>
              </a:spcAft>
              <a:buClr>
                <a:schemeClr val="dk1"/>
              </a:buClr>
              <a:buSzPts val="2600"/>
              <a:buFont typeface="Times New Roman"/>
              <a:buChar char="●"/>
            </a:pPr>
            <a:r>
              <a:rPr lang="en-US" sz="2600" b="0" i="0" u="none" strike="noStrike" cap="none" dirty="0" smtClean="0">
                <a:solidFill>
                  <a:schemeClr val="dk1"/>
                </a:solidFill>
                <a:latin typeface="Times New Roman"/>
                <a:ea typeface="Times New Roman"/>
                <a:cs typeface="Times New Roman"/>
                <a:sym typeface="Times New Roman"/>
              </a:rPr>
              <a:t>Security</a:t>
            </a:r>
          </a:p>
          <a:p>
            <a:pPr marL="457200" marR="0" lvl="0" indent="-393700" algn="l" rtl="0">
              <a:lnSpc>
                <a:spcPct val="90000"/>
              </a:lnSpc>
              <a:spcBef>
                <a:spcPts val="0"/>
              </a:spcBef>
              <a:spcAft>
                <a:spcPts val="0"/>
              </a:spcAft>
              <a:buClr>
                <a:schemeClr val="dk1"/>
              </a:buClr>
              <a:buSzPts val="2600"/>
              <a:buFont typeface="Times New Roman"/>
              <a:buChar char="●"/>
            </a:pPr>
            <a:r>
              <a:rPr lang="en-US" sz="2600" b="0" i="0" u="none" strike="noStrike" cap="none" dirty="0" smtClean="0">
                <a:solidFill>
                  <a:schemeClr val="dk1"/>
                </a:solidFill>
                <a:latin typeface="Times New Roman"/>
                <a:ea typeface="Times New Roman"/>
                <a:cs typeface="Times New Roman"/>
                <a:sym typeface="Times New Roman"/>
              </a:rPr>
              <a:t>Util</a:t>
            </a:r>
            <a:endParaRPr sz="2600" b="0" i="0" u="none" strike="noStrike" cap="none" dirty="0">
              <a:solidFill>
                <a:schemeClr val="dk1"/>
              </a:solidFill>
              <a:latin typeface="Times New Roman"/>
              <a:ea typeface="Times New Roman"/>
              <a:cs typeface="Times New Roman"/>
              <a:sym typeface="Times New Roman"/>
            </a:endParaRPr>
          </a:p>
          <a:p>
            <a:pPr marL="0" marR="0" lvl="0" indent="0" algn="l" rtl="0">
              <a:lnSpc>
                <a:spcPct val="90000"/>
              </a:lnSpc>
              <a:spcBef>
                <a:spcPts val="600"/>
              </a:spcBef>
              <a:spcAft>
                <a:spcPts val="0"/>
              </a:spcAft>
              <a:buClr>
                <a:srgbClr val="000000"/>
              </a:buClr>
              <a:buSzPts val="1800"/>
              <a:buFont typeface="Arial"/>
              <a:buNone/>
            </a:pPr>
            <a:endParaRPr sz="1800" b="0" i="0" u="none" strike="noStrike" cap="none" dirty="0">
              <a:solidFill>
                <a:schemeClr val="dk1"/>
              </a:solidFill>
              <a:latin typeface="Times New Roman"/>
              <a:ea typeface="Times New Roman"/>
              <a:cs typeface="Times New Roman"/>
              <a:sym typeface="Times New Roman"/>
            </a:endParaRPr>
          </a:p>
        </p:txBody>
      </p:sp>
      <p:sp>
        <p:nvSpPr>
          <p:cNvPr id="235" name="Google Shape;235;p21"/>
          <p:cNvSpPr/>
          <p:nvPr/>
        </p:nvSpPr>
        <p:spPr>
          <a:xfrm>
            <a:off x="15" y="6334316"/>
            <a:ext cx="12191985" cy="66484"/>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6" name="Google Shape;236;p21"/>
          <p:cNvSpPr/>
          <p:nvPr/>
        </p:nvSpPr>
        <p:spPr>
          <a:xfrm>
            <a:off x="1" y="6400800"/>
            <a:ext cx="12192000" cy="4572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7" name="Google Shape;237;p21"/>
          <p:cNvSpPr/>
          <p:nvPr/>
        </p:nvSpPr>
        <p:spPr>
          <a:xfrm>
            <a:off x="0" y="6341936"/>
            <a:ext cx="12192000" cy="66000"/>
          </a:xfrm>
          <a:prstGeom prst="rect">
            <a:avLst/>
          </a:prstGeom>
          <a:solidFill>
            <a:srgbClr val="7C7F7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8" name="Google Shape;238;p21"/>
          <p:cNvSpPr/>
          <p:nvPr/>
        </p:nvSpPr>
        <p:spPr>
          <a:xfrm>
            <a:off x="1" y="6400800"/>
            <a:ext cx="12192000" cy="457200"/>
          </a:xfrm>
          <a:prstGeom prst="rect">
            <a:avLst/>
          </a:prstGeom>
          <a:solidFill>
            <a:srgbClr val="FFFF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6251" y="1737838"/>
            <a:ext cx="5936330" cy="3882760"/>
          </a:xfrm>
          <a:prstGeom prst="rect">
            <a:avLst/>
          </a:prstGeom>
        </p:spPr>
      </p:pic>
    </p:spTree>
  </p:cSld>
  <p:clrMapOvr>
    <a:masterClrMapping/>
  </p:clrMapOvr>
</p:sld>
</file>

<file path=ppt/theme/theme1.xml><?xml version="1.0" encoding="utf-8"?>
<a:theme xmlns:a="http://schemas.openxmlformats.org/drawingml/2006/main" name="Retrospect">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456</TotalTime>
  <Words>2249</Words>
  <Application>Microsoft Office PowerPoint</Application>
  <PresentationFormat>Widescreen</PresentationFormat>
  <Paragraphs>296</Paragraphs>
  <Slides>59</Slides>
  <Notes>57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59</vt:i4>
      </vt:variant>
    </vt:vector>
  </HeadingPairs>
  <TitlesOfParts>
    <vt:vector size="65" baseType="lpstr">
      <vt:lpstr>Arial</vt:lpstr>
      <vt:lpstr>Calibri</vt:lpstr>
      <vt:lpstr>Courier New</vt:lpstr>
      <vt:lpstr>Noto Sans Symbols</vt:lpstr>
      <vt:lpstr>Times New Roman</vt:lpstr>
      <vt:lpstr>Retrospect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usewr</dc:creator>
  <cp:lastModifiedBy>usewr</cp:lastModifiedBy>
  <cp:revision>39</cp:revision>
  <dcterms:modified xsi:type="dcterms:W3CDTF">2024-02-27T13:23:43Z</dcterms:modified>
</cp:coreProperties>
</file>